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96" r:id="rId2"/>
    <p:sldId id="270" r:id="rId3"/>
    <p:sldId id="273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92" r:id="rId12"/>
    <p:sldId id="294" r:id="rId13"/>
    <p:sldId id="259" r:id="rId14"/>
    <p:sldId id="272" r:id="rId15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752"/>
    <a:srgbClr val="44546A"/>
    <a:srgbClr val="39B1A8"/>
    <a:srgbClr val="142F3A"/>
    <a:srgbClr val="000000"/>
    <a:srgbClr val="6A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160" autoAdjust="0"/>
  </p:normalViewPr>
  <p:slideViewPr>
    <p:cSldViewPr snapToGrid="0">
      <p:cViewPr>
        <p:scale>
          <a:sx n="100" d="100"/>
          <a:sy n="100" d="100"/>
        </p:scale>
        <p:origin x="72" y="-22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D6CB7-DF4A-C543-AEB0-C83ACB70825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F2FE9-7627-1645-9181-6498A32E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4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Paste your school’s CHKS Link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DELETE THIS SLIDE </a:t>
            </a:r>
            <a:r>
              <a:rPr lang="en-US"/>
              <a:t>IF YOUR </a:t>
            </a:r>
            <a:r>
              <a:rPr lang="en-US" dirty="0"/>
              <a:t>SCHOOL IS REMOTE LEARNING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0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DELETE THIS SLIDE IF YOUR SCHOOL IS IN PERSON LEARNING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DELETE</a:t>
            </a:r>
            <a:r>
              <a:rPr lang="en-US" dirty="0"/>
              <a:t> THIS SLIDE IF YOUR SCHOOL IS NOT A K-5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9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DELETE</a:t>
            </a:r>
            <a:r>
              <a:rPr lang="en-US" dirty="0"/>
              <a:t> THIS SLIDE IF YOUR SCHOOL IS NOT A K-8 SCHOOL OR IF YOUR 6</a:t>
            </a:r>
            <a:r>
              <a:rPr lang="en-US" baseline="30000" dirty="0"/>
              <a:t>TH</a:t>
            </a:r>
            <a:r>
              <a:rPr lang="en-US" dirty="0"/>
              <a:t> GRADERS WILL TAKE THE ELEMENTARY SURVEY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DELETE</a:t>
            </a:r>
            <a:r>
              <a:rPr lang="en-US" dirty="0"/>
              <a:t> THIS SLIDE IF YOUR SCHOOL IS NOT A K-8 SCHOOL OR IF YOUR 6</a:t>
            </a:r>
            <a:r>
              <a:rPr lang="en-US" baseline="30000" dirty="0"/>
              <a:t>TH</a:t>
            </a:r>
            <a:r>
              <a:rPr lang="en-US" dirty="0"/>
              <a:t> GRADERS WILL TAKE THE MIDDLE SCHOOL SURVEY (SEE PREVIOUS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DELETE</a:t>
            </a:r>
            <a:r>
              <a:rPr lang="en-US" dirty="0"/>
              <a:t> THIS SLIDE IF YOUR SCHOOL IS NOT GIVING 6</a:t>
            </a:r>
            <a:r>
              <a:rPr lang="en-US" baseline="30000" dirty="0"/>
              <a:t>TH</a:t>
            </a:r>
            <a:r>
              <a:rPr lang="en-US" dirty="0"/>
              <a:t> GRADERS THE ELEMENTARY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7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DELETE</a:t>
            </a:r>
            <a:r>
              <a:rPr lang="en-US" dirty="0"/>
              <a:t> THIS SLIDE IF YOUR SCHOOL IS NOT GIVING 6</a:t>
            </a:r>
            <a:r>
              <a:rPr lang="en-US" baseline="30000" dirty="0"/>
              <a:t>TH</a:t>
            </a:r>
            <a:r>
              <a:rPr lang="en-US" dirty="0"/>
              <a:t> GRADERS THE ELEMENTARY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2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DELETE</a:t>
            </a:r>
            <a:r>
              <a:rPr lang="en-US" dirty="0"/>
              <a:t> THIS SLIDE IF YOUR SCHOOL IF YOUR SCHOOL IS NOT A MIDDLE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DELETE</a:t>
            </a:r>
            <a:r>
              <a:rPr lang="en-US" dirty="0"/>
              <a:t> THIS SLIDE IF YOUR SCHOOL IS NOT A 9-12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F2FE9-7627-1645-9181-6498A32E6A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3388" y="1594678"/>
            <a:ext cx="14555390" cy="5521739"/>
          </a:xfrm>
          <a:prstGeom prst="rect">
            <a:avLst/>
          </a:prstGeom>
        </p:spPr>
        <p:txBody>
          <a:bodyPr anchor="b"/>
          <a:lstStyle>
            <a:lvl1pPr algn="l">
              <a:defRPr sz="13500" b="0" i="0" spc="-15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3388" y="7264400"/>
            <a:ext cx="14555390" cy="3251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800" b="1" i="0" spc="0">
                <a:solidFill>
                  <a:schemeClr val="tx1"/>
                </a:solidFill>
                <a:latin typeface="+mj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F5E7DD2-B486-CE9C-9AC7-EDD3DDC5A0F9}"/>
              </a:ext>
            </a:extLst>
          </p:cNvPr>
          <p:cNvSpPr/>
          <p:nvPr userDrawn="1"/>
        </p:nvSpPr>
        <p:spPr>
          <a:xfrm flipV="1">
            <a:off x="1202127" y="1434811"/>
            <a:ext cx="5410200" cy="5382795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4A66C9-87EB-9FDB-FBCB-ACF94237A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525" y="11194022"/>
            <a:ext cx="2727267" cy="5225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F64858-AE61-D8BF-D021-F8D88120EC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2127" y="10489959"/>
            <a:ext cx="1820991" cy="1930641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0FE1DA86-6CCA-44F4-2FD8-0A7122DADB2D}"/>
              </a:ext>
            </a:extLst>
          </p:cNvPr>
          <p:cNvSpPr/>
          <p:nvPr userDrawn="1"/>
        </p:nvSpPr>
        <p:spPr>
          <a:xfrm flipV="1">
            <a:off x="3471149" y="6831014"/>
            <a:ext cx="3141178" cy="3125267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A grid of blue squares&#10;&#10;Description automatically generated">
            <a:extLst>
              <a:ext uri="{FF2B5EF4-FFF2-40B4-BE49-F238E27FC236}">
                <a16:creationId xmlns:a16="http://schemas.microsoft.com/office/drawing/2014/main" id="{7A4E223D-27F5-7DC0-CBB3-005288A916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235988" y="10490079"/>
            <a:ext cx="1930400" cy="1930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C2BFE3-EBCC-574D-A80E-CD8025DBB25B}"/>
              </a:ext>
            </a:extLst>
          </p:cNvPr>
          <p:cNvGrpSpPr/>
          <p:nvPr userDrawn="1"/>
        </p:nvGrpSpPr>
        <p:grpSpPr>
          <a:xfrm>
            <a:off x="18846230" y="11112379"/>
            <a:ext cx="2737338" cy="685800"/>
            <a:chOff x="18146871" y="11268806"/>
            <a:chExt cx="2737338" cy="685800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29A70A9-BD0E-4199-11AE-15FD4DE163FE}"/>
                </a:ext>
              </a:extLst>
            </p:cNvPr>
            <p:cNvSpPr/>
            <p:nvPr userDrawn="1"/>
          </p:nvSpPr>
          <p:spPr>
            <a:xfrm rot="18900000" flipH="1">
              <a:off x="18146871" y="11268806"/>
              <a:ext cx="685800" cy="685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D3737607-333F-8B77-E142-E9B2CFB9D792}"/>
                </a:ext>
              </a:extLst>
            </p:cNvPr>
            <p:cNvSpPr/>
            <p:nvPr userDrawn="1"/>
          </p:nvSpPr>
          <p:spPr>
            <a:xfrm rot="18900000" flipH="1">
              <a:off x="19514563" y="11268806"/>
              <a:ext cx="685800" cy="685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49526F62-B671-1636-03E3-77729D0D2ADC}"/>
                </a:ext>
              </a:extLst>
            </p:cNvPr>
            <p:cNvSpPr/>
            <p:nvPr userDrawn="1"/>
          </p:nvSpPr>
          <p:spPr>
            <a:xfrm rot="18900000" flipH="1">
              <a:off x="18830717" y="11268806"/>
              <a:ext cx="685800" cy="685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108CF95F-CAED-69B1-F69F-BAD1E5811A76}"/>
                </a:ext>
              </a:extLst>
            </p:cNvPr>
            <p:cNvSpPr/>
            <p:nvPr userDrawn="1"/>
          </p:nvSpPr>
          <p:spPr>
            <a:xfrm rot="18900000" flipH="1">
              <a:off x="20198409" y="11268806"/>
              <a:ext cx="685800" cy="6858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17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9790B8-E898-FB6A-583C-C24404E9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163830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CAD85-0793-1115-5090-3B0DEC0F7F55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822C5A-693F-9ED7-11FF-E9C9B6F4FA37}"/>
              </a:ext>
            </a:extLst>
          </p:cNvPr>
          <p:cNvSpPr>
            <a:spLocks noChangeAspect="1"/>
          </p:cNvSpPr>
          <p:nvPr userDrawn="1"/>
        </p:nvSpPr>
        <p:spPr>
          <a:xfrm>
            <a:off x="17716934" y="1332346"/>
            <a:ext cx="1929384" cy="1929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CC38F-477D-9759-BDD7-DDDA4406B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2233" t="162" r="70007" b="1135"/>
          <a:stretch/>
        </p:blipFill>
        <p:spPr>
          <a:xfrm>
            <a:off x="17756188" y="1362727"/>
            <a:ext cx="5486401" cy="10972800"/>
          </a:xfrm>
          <a:custGeom>
            <a:avLst/>
            <a:gdLst>
              <a:gd name="connsiteX0" fmla="*/ 5486401 w 5486401"/>
              <a:gd name="connsiteY0" fmla="*/ 0 h 10972800"/>
              <a:gd name="connsiteX1" fmla="*/ 5486401 w 5486401"/>
              <a:gd name="connsiteY1" fmla="*/ 10972800 h 10972800"/>
              <a:gd name="connsiteX2" fmla="*/ 0 w 5486401"/>
              <a:gd name="connsiteY2" fmla="*/ 5486400 h 10972800"/>
              <a:gd name="connsiteX3" fmla="*/ 5486401 w 5486401"/>
              <a:gd name="connsiteY3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1" h="10972800">
                <a:moveTo>
                  <a:pt x="5486401" y="0"/>
                </a:moveTo>
                <a:lnTo>
                  <a:pt x="5486401" y="10972800"/>
                </a:lnTo>
                <a:cubicBezTo>
                  <a:pt x="2456346" y="10972800"/>
                  <a:pt x="0" y="8516455"/>
                  <a:pt x="0" y="5486400"/>
                </a:cubicBezTo>
                <a:cubicBezTo>
                  <a:pt x="0" y="2456345"/>
                  <a:pt x="2456346" y="0"/>
                  <a:pt x="5486401" y="0"/>
                </a:cubicBezTo>
                <a:close/>
              </a:path>
            </a:pathLst>
          </a:cu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558B24-28D5-68A3-15B4-3802D382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89" y="4114801"/>
            <a:ext cx="16382999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662702-A43C-CDF6-98C8-0C4080FD3819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E94D8A-2744-D5F4-B51E-3920AAB63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55E6B9-18EF-6140-FB8A-CC28A06C8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7D0986-4DCF-776A-A54E-85B5C9E0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4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id of blue squares&#10;&#10;Description automatically generated">
            <a:extLst>
              <a:ext uri="{FF2B5EF4-FFF2-40B4-BE49-F238E27FC236}">
                <a16:creationId xmlns:a16="http://schemas.microsoft.com/office/drawing/2014/main" id="{BE902022-0412-BD62-0EF3-DEF1DF2F0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31696" y="1371600"/>
            <a:ext cx="1930400" cy="1930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5342139-BF6B-0F56-DBDF-EB4FBE2F9FF7}"/>
              </a:ext>
            </a:extLst>
          </p:cNvPr>
          <p:cNvSpPr/>
          <p:nvPr userDrawn="1"/>
        </p:nvSpPr>
        <p:spPr>
          <a:xfrm>
            <a:off x="17756189" y="3200400"/>
            <a:ext cx="5410200" cy="8229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9" y="1371600"/>
            <a:ext cx="163830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789" y="4114801"/>
            <a:ext cx="16382999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81E962-EDA7-A214-5AE4-5D4D2E355BD5}"/>
              </a:ext>
            </a:extLst>
          </p:cNvPr>
          <p:cNvSpPr>
            <a:spLocks noGrp="1"/>
          </p:cNvSpPr>
          <p:nvPr userDrawn="1">
            <p:ph idx="10"/>
          </p:nvPr>
        </p:nvSpPr>
        <p:spPr>
          <a:xfrm>
            <a:off x="18029583" y="4013201"/>
            <a:ext cx="4790660" cy="7176168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3200" b="1" i="0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914400" indent="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4400" spc="-150"/>
            </a:lvl2pPr>
            <a:lvl3pPr marL="1828800" indent="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3600" spc="-150"/>
            </a:lvl3pPr>
            <a:lvl4pPr marL="2743200" indent="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3200" spc="-150"/>
            </a:lvl4pPr>
            <a:lvl5pPr marL="3657600" indent="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3200" spc="-1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3479-2EB3-9F14-29AB-24050A15A2EE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349FA64-291E-FB80-76AE-318F818988F2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21237004" y="1651509"/>
            <a:ext cx="1929384" cy="1929384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E2C2D5-792B-EFC5-5322-5263EA095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8370" y="12320789"/>
            <a:ext cx="2415903" cy="4628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F5E5F3-9775-1E6A-5C77-329E4DFE1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4A591186-3BCF-7581-1927-F25D26AA28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5295" y="11683833"/>
            <a:ext cx="1390145" cy="1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9790B8-E898-FB6A-583C-C24404E9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163830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7C3358D-601F-15D5-9C65-E9AF1E817997}"/>
              </a:ext>
            </a:extLst>
          </p:cNvPr>
          <p:cNvSpPr/>
          <p:nvPr userDrawn="1"/>
        </p:nvSpPr>
        <p:spPr>
          <a:xfrm flipV="1">
            <a:off x="17730788" y="1371600"/>
            <a:ext cx="5410200" cy="5382795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8095496" y="7081285"/>
            <a:ext cx="5045492" cy="434871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50000"/>
              </a:lnSpc>
              <a:buNone/>
              <a:defRPr sz="3200" b="1" i="0" spc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caption or quote.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44675A-B760-14B1-B287-3B33C3C81AE1}"/>
              </a:ext>
            </a:extLst>
          </p:cNvPr>
          <p:cNvSpPr/>
          <p:nvPr userDrawn="1"/>
        </p:nvSpPr>
        <p:spPr>
          <a:xfrm>
            <a:off x="17717654" y="4929908"/>
            <a:ext cx="1928091" cy="19280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DD881-550C-AC4B-8DAE-8CD957BEAA82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39FA9-491D-487C-FD88-824F50F9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89" y="4114801"/>
            <a:ext cx="16382999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DF80FB-4E05-46E2-7BAB-B0F495C28F3A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E1955CE-9E33-4B2C-A5A7-5D3AA5D2EF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34129A-1C89-8B67-94C9-F7B854700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FC2A-804E-BE2B-4541-90FD84884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4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id of blue squares&#10;&#10;Description automatically generated">
            <a:extLst>
              <a:ext uri="{FF2B5EF4-FFF2-40B4-BE49-F238E27FC236}">
                <a16:creationId xmlns:a16="http://schemas.microsoft.com/office/drawing/2014/main" id="{D40A1189-CFE4-B21B-2950-CF0130C74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87267" y="1730964"/>
            <a:ext cx="19304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8" y="1371600"/>
            <a:ext cx="10896600" cy="2743200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A046F-AED9-A144-D278-F04F5917012D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91DF50-C881-E144-9B6A-CB6A2238B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89" y="4114801"/>
            <a:ext cx="10896599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992964-B144-2BC1-EF41-4159DAFB861F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D17331-D64D-7B5C-1BC9-63C63CFF0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3BC4B5-E5B2-F8E4-C79D-05CED2091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472135-386D-02DD-1408-723E2BB99C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85028" y="1409699"/>
            <a:ext cx="10896600" cy="10020301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CF1883-F8B7-4AE7-E398-8FAF1B01A6F7}"/>
              </a:ext>
            </a:extLst>
          </p:cNvPr>
          <p:cNvSpPr>
            <a:spLocks noChangeAspect="1"/>
          </p:cNvSpPr>
          <p:nvPr userDrawn="1"/>
        </p:nvSpPr>
        <p:spPr>
          <a:xfrm>
            <a:off x="10653194" y="2462992"/>
            <a:ext cx="1929384" cy="1929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280FC0-CE1A-2B2E-1CFC-AE09D5E8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id of blue squares&#10;&#10;Description automatically generated">
            <a:extLst>
              <a:ext uri="{FF2B5EF4-FFF2-40B4-BE49-F238E27FC236}">
                <a16:creationId xmlns:a16="http://schemas.microsoft.com/office/drawing/2014/main" id="{47E8B743-3DE6-C7F4-1A2C-4586FB5AD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19787" y="2184400"/>
            <a:ext cx="19304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A046F-AED9-A144-D278-F04F5917012D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992964-B144-2BC1-EF41-4159DAFB861F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D17331-D64D-7B5C-1BC9-63C63CFF0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3BC4B5-E5B2-F8E4-C79D-05CED2091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472135-386D-02DD-1408-723E2BB99C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0788" y="3200400"/>
            <a:ext cx="21960840" cy="8229600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2C2BE4-D552-E679-F8D6-6A82F11D2217}"/>
              </a:ext>
            </a:extLst>
          </p:cNvPr>
          <p:cNvSpPr>
            <a:spLocks noChangeAspect="1"/>
          </p:cNvSpPr>
          <p:nvPr userDrawn="1"/>
        </p:nvSpPr>
        <p:spPr>
          <a:xfrm>
            <a:off x="19412903" y="1438950"/>
            <a:ext cx="1929384" cy="1929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BF73C0-FAF0-C9F4-A33B-88292032F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1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id of blue squares&#10;&#10;Description automatically generated">
            <a:extLst>
              <a:ext uri="{FF2B5EF4-FFF2-40B4-BE49-F238E27FC236}">
                <a16:creationId xmlns:a16="http://schemas.microsoft.com/office/drawing/2014/main" id="{C02ECAFD-254A-B2A6-83C8-9D26E3355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90122" y="9976822"/>
            <a:ext cx="19304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A046F-AED9-A144-D278-F04F5917012D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992964-B144-2BC1-EF41-4159DAFB861F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D17331-D64D-7B5C-1BC9-63C63CFF0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3BC4B5-E5B2-F8E4-C79D-05CED2091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472135-386D-02DD-1408-723E2BB99C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97928" y="3200400"/>
            <a:ext cx="10896600" cy="8229600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2C2BE4-D552-E679-F8D6-6A82F11D2217}"/>
              </a:ext>
            </a:extLst>
          </p:cNvPr>
          <p:cNvSpPr>
            <a:spLocks noChangeAspect="1"/>
          </p:cNvSpPr>
          <p:nvPr userDrawn="1"/>
        </p:nvSpPr>
        <p:spPr>
          <a:xfrm>
            <a:off x="19664363" y="10410467"/>
            <a:ext cx="1929384" cy="1929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22E5EC9-2611-A6DE-CE15-DEBF7EFCF1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85028" y="3200400"/>
            <a:ext cx="10896600" cy="8229600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45E08B-121D-6223-E093-480DFE441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9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id of blue squares&#10;&#10;Description automatically generated">
            <a:extLst>
              <a:ext uri="{FF2B5EF4-FFF2-40B4-BE49-F238E27FC236}">
                <a16:creationId xmlns:a16="http://schemas.microsoft.com/office/drawing/2014/main" id="{C02ECAFD-254A-B2A6-83C8-9D26E3355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35988" y="1409700"/>
            <a:ext cx="19304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A046F-AED9-A144-D278-F04F5917012D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D17331-D64D-7B5C-1BC9-63C63CFF0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8370" y="12320789"/>
            <a:ext cx="2415903" cy="46286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472135-386D-02DD-1408-723E2BB99C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97927" y="3200400"/>
            <a:ext cx="8119872" cy="8298180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22E5EC9-2611-A6DE-CE15-DEBF7EFCF1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80884" y="3200400"/>
            <a:ext cx="8122904" cy="8290560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A99809-D413-859A-5478-BD7C049D399C}"/>
              </a:ext>
            </a:extLst>
          </p:cNvPr>
          <p:cNvSpPr/>
          <p:nvPr userDrawn="1"/>
        </p:nvSpPr>
        <p:spPr>
          <a:xfrm>
            <a:off x="17756189" y="3200400"/>
            <a:ext cx="5410200" cy="82677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2684A9-7EEC-2029-78BE-3E73DC6C7C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29583" y="4114800"/>
            <a:ext cx="4790660" cy="705050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3200" b="1" i="0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914400" indent="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4400" spc="-150"/>
            </a:lvl2pPr>
            <a:lvl3pPr marL="1828800" indent="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3600" spc="-150"/>
            </a:lvl3pPr>
            <a:lvl4pPr marL="2743200" indent="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3200" spc="-150"/>
            </a:lvl4pPr>
            <a:lvl5pPr marL="3657600" indent="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None/>
              <a:defRPr sz="3200" spc="-1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2C2BE4-D552-E679-F8D6-6A82F11D2217}"/>
              </a:ext>
            </a:extLst>
          </p:cNvPr>
          <p:cNvSpPr>
            <a:spLocks noChangeAspect="1"/>
          </p:cNvSpPr>
          <p:nvPr userDrawn="1"/>
        </p:nvSpPr>
        <p:spPr>
          <a:xfrm>
            <a:off x="20910229" y="1854708"/>
            <a:ext cx="1929384" cy="1929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9925615-A54F-26C9-C198-60A92AE72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F786749D-BACD-AEA2-95B7-A8D77D8440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5841" y="11796301"/>
            <a:ext cx="1407752" cy="14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5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of blue squares&#10;&#10;Description automatically generated">
            <a:extLst>
              <a:ext uri="{FF2B5EF4-FFF2-40B4-BE49-F238E27FC236}">
                <a16:creationId xmlns:a16="http://schemas.microsoft.com/office/drawing/2014/main" id="{743B2A23-D6AD-DC45-EE2D-749E46CE5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19787" y="1376218"/>
            <a:ext cx="1930400" cy="193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3388" y="4167963"/>
            <a:ext cx="16383000" cy="6464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500"/>
              </a:spcBef>
              <a:buClr>
                <a:schemeClr val="accent1"/>
              </a:buClr>
              <a:buFont typeface="Wingdings" pitchFamily="2" charset="2"/>
              <a:buNone/>
              <a:defRPr sz="5400" b="1" i="0" spc="0">
                <a:solidFill>
                  <a:schemeClr val="accent2"/>
                </a:solidFill>
                <a:latin typeface="+mj-lt"/>
              </a:defRPr>
            </a:lvl1pPr>
            <a:lvl2pPr marL="914400" indent="0">
              <a:lnSpc>
                <a:spcPct val="120000"/>
              </a:lnSpc>
              <a:spcBef>
                <a:spcPts val="1500"/>
              </a:spcBef>
              <a:buClr>
                <a:schemeClr val="accent1"/>
              </a:buClr>
              <a:buFont typeface="Wingdings" pitchFamily="2" charset="2"/>
              <a:buNone/>
              <a:defRPr sz="4400" spc="-150"/>
            </a:lvl2pPr>
            <a:lvl3pPr marL="1828800" indent="0">
              <a:lnSpc>
                <a:spcPct val="120000"/>
              </a:lnSpc>
              <a:spcBef>
                <a:spcPts val="1500"/>
              </a:spcBef>
              <a:buClr>
                <a:schemeClr val="accent1"/>
              </a:buClr>
              <a:buFont typeface="Wingdings" pitchFamily="2" charset="2"/>
              <a:buNone/>
              <a:defRPr sz="3600" spc="-150"/>
            </a:lvl3pPr>
            <a:lvl4pPr marL="2743200" indent="0">
              <a:lnSpc>
                <a:spcPct val="120000"/>
              </a:lnSpc>
              <a:spcBef>
                <a:spcPts val="1500"/>
              </a:spcBef>
              <a:buClr>
                <a:schemeClr val="accent1"/>
              </a:buClr>
              <a:buFont typeface="Wingdings" pitchFamily="2" charset="2"/>
              <a:buNone/>
              <a:defRPr sz="2800" spc="-150"/>
            </a:lvl4pPr>
            <a:lvl5pPr marL="3657600" indent="0">
              <a:lnSpc>
                <a:spcPct val="120000"/>
              </a:lnSpc>
              <a:spcBef>
                <a:spcPts val="1500"/>
              </a:spcBef>
              <a:buClr>
                <a:schemeClr val="accent1"/>
              </a:buClr>
              <a:buFont typeface="Wingdings" pitchFamily="2" charset="2"/>
              <a:buNone/>
              <a:defRPr sz="2800" spc="-15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7C3358D-601F-15D5-9C65-E9AF1E817997}"/>
              </a:ext>
            </a:extLst>
          </p:cNvPr>
          <p:cNvSpPr/>
          <p:nvPr userDrawn="1"/>
        </p:nvSpPr>
        <p:spPr>
          <a:xfrm rot="5400000" flipV="1">
            <a:off x="1207086" y="1468432"/>
            <a:ext cx="5410200" cy="5382795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44675A-B760-14B1-B287-3B33C3C81AE1}"/>
              </a:ext>
            </a:extLst>
          </p:cNvPr>
          <p:cNvSpPr>
            <a:spLocks noChangeAspect="1"/>
          </p:cNvSpPr>
          <p:nvPr userDrawn="1"/>
        </p:nvSpPr>
        <p:spPr>
          <a:xfrm>
            <a:off x="21210588" y="1371600"/>
            <a:ext cx="1929384" cy="1929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DD881-550C-AC4B-8DAE-8CD957BEAA82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03650-16A2-4EB5-56D9-0AE5C56EF1F8}"/>
              </a:ext>
            </a:extLst>
          </p:cNvPr>
          <p:cNvSpPr txBox="1"/>
          <p:nvPr userDrawn="1"/>
        </p:nvSpPr>
        <p:spPr>
          <a:xfrm>
            <a:off x="1951334" y="2050322"/>
            <a:ext cx="4779818" cy="624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47BFEB5-329F-E54E-181E-3EE27698F9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8961" y="10900411"/>
            <a:ext cx="9637427" cy="8205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— 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CE0CBA-4159-AEA5-6EA6-C84F6EDD19F3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80C215-2E4F-6A15-2AB6-C756DD290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E9EAED-EB6D-EBCB-C6C2-43B6943E0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CB746-36D6-5DE1-294F-EF94205D9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6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4564" y="1059875"/>
            <a:ext cx="16074950" cy="4991878"/>
          </a:xfrm>
          <a:prstGeom prst="rect">
            <a:avLst/>
          </a:prstGeom>
        </p:spPr>
        <p:txBody>
          <a:bodyPr anchor="b"/>
          <a:lstStyle>
            <a:lvl1pPr algn="l">
              <a:defRPr sz="175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789" y="7523017"/>
            <a:ext cx="10285411" cy="24522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1" i="0" spc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5D9E761-DECF-4C9C-4442-86ACF08D823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7775749" y="3732708"/>
            <a:ext cx="3216694" cy="3200400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8077330-882D-D14B-6B4E-F367282BBDDB}"/>
              </a:ext>
            </a:extLst>
          </p:cNvPr>
          <p:cNvSpPr/>
          <p:nvPr userDrawn="1"/>
        </p:nvSpPr>
        <p:spPr>
          <a:xfrm rot="5400000">
            <a:off x="17769890" y="6945592"/>
            <a:ext cx="5410200" cy="5382795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F72A91-DE91-EE72-CA5B-031AE97237CD}"/>
              </a:ext>
            </a:extLst>
          </p:cNvPr>
          <p:cNvSpPr/>
          <p:nvPr userDrawn="1"/>
        </p:nvSpPr>
        <p:spPr>
          <a:xfrm>
            <a:off x="16805564" y="8615216"/>
            <a:ext cx="1955800" cy="195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A6531-ED17-7083-218F-1E5E72F6FA7B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5BB45E-A172-5E55-092D-5004E72BC8A2}"/>
              </a:ext>
            </a:extLst>
          </p:cNvPr>
          <p:cNvGrpSpPr/>
          <p:nvPr userDrawn="1"/>
        </p:nvGrpSpPr>
        <p:grpSpPr>
          <a:xfrm>
            <a:off x="13402632" y="9301813"/>
            <a:ext cx="2737338" cy="685800"/>
            <a:chOff x="18146871" y="11268806"/>
            <a:chExt cx="2737338" cy="685800"/>
          </a:xfrm>
          <a:solidFill>
            <a:schemeClr val="tx2"/>
          </a:solidFill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555CA14-038C-C8DD-0BB6-6B67104DF312}"/>
                </a:ext>
              </a:extLst>
            </p:cNvPr>
            <p:cNvSpPr/>
            <p:nvPr userDrawn="1"/>
          </p:nvSpPr>
          <p:spPr>
            <a:xfrm rot="18900000" flipH="1">
              <a:off x="18146871" y="11268806"/>
              <a:ext cx="685800" cy="6858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0B648260-3BAC-6AC0-ACF1-14E6A090CBD9}"/>
                </a:ext>
              </a:extLst>
            </p:cNvPr>
            <p:cNvSpPr/>
            <p:nvPr userDrawn="1"/>
          </p:nvSpPr>
          <p:spPr>
            <a:xfrm rot="18900000" flipH="1">
              <a:off x="19514563" y="11268806"/>
              <a:ext cx="685800" cy="6858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8C23D8AF-AD43-B147-D3B4-07067EAA2A82}"/>
                </a:ext>
              </a:extLst>
            </p:cNvPr>
            <p:cNvSpPr/>
            <p:nvPr userDrawn="1"/>
          </p:nvSpPr>
          <p:spPr>
            <a:xfrm rot="18900000" flipH="1">
              <a:off x="18830717" y="11268806"/>
              <a:ext cx="685800" cy="6858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D405F2AF-9AB5-D4A1-0B42-660F24ADD20D}"/>
                </a:ext>
              </a:extLst>
            </p:cNvPr>
            <p:cNvSpPr/>
            <p:nvPr userDrawn="1"/>
          </p:nvSpPr>
          <p:spPr>
            <a:xfrm rot="18900000" flipH="1">
              <a:off x="20198409" y="11268806"/>
              <a:ext cx="685800" cy="6858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435A009-65DC-2AE8-07EE-E820C5A539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06934" y="6324598"/>
            <a:ext cx="10285411" cy="762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1" i="0" spc="0">
                <a:solidFill>
                  <a:schemeClr val="tx1"/>
                </a:solidFill>
                <a:latin typeface="+mn-lt"/>
                <a:ea typeface="Microsoft GothicNeo" panose="020B0500000101010101" pitchFamily="34" charset="-127"/>
                <a:cs typeface="Century Gothic" panose="020B0502020202020204" pitchFamily="34" charset="0"/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42F3D-3CF9-B1BA-E691-CE71F87772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66206" y="11621534"/>
            <a:ext cx="2727267" cy="52251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BC74D6-BA58-F13D-2804-6847FD679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D8ECAD1E-183B-570F-1169-305FB01815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7821" y="11094432"/>
            <a:ext cx="1561693" cy="15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A046F-AED9-A144-D278-F04F5917012D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BED69-44FC-303C-8A61-D4CCB88D901F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4EAACE-30D5-A124-4508-674D54787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F9A329-1514-CE6F-46AC-B74AF413AA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7BF9F9-2F93-8107-2BF7-B6F3290FD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5200" y="1320800"/>
            <a:ext cx="13614400" cy="5040243"/>
          </a:xfrm>
          <a:prstGeom prst="rect">
            <a:avLst/>
          </a:prstGeom>
        </p:spPr>
        <p:txBody>
          <a:bodyPr anchor="b"/>
          <a:lstStyle>
            <a:lvl1pPr algn="l">
              <a:defRPr sz="135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5930" y="6807200"/>
            <a:ext cx="9898270" cy="34102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4800" b="1" i="0" spc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F5E7DD2-B486-CE9C-9AC7-EDD3DDC5A0F9}"/>
              </a:ext>
            </a:extLst>
          </p:cNvPr>
          <p:cNvSpPr/>
          <p:nvPr userDrawn="1"/>
        </p:nvSpPr>
        <p:spPr>
          <a:xfrm flipH="1">
            <a:off x="17756188" y="1371600"/>
            <a:ext cx="5410200" cy="5382795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4A66C9-87EB-9FDB-FBCB-ACF94237A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66206" y="11621534"/>
            <a:ext cx="2727267" cy="522513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0FE1DA86-6CCA-44F4-2FD8-0A7122DADB2D}"/>
              </a:ext>
            </a:extLst>
          </p:cNvPr>
          <p:cNvSpPr/>
          <p:nvPr userDrawn="1"/>
        </p:nvSpPr>
        <p:spPr>
          <a:xfrm flipV="1">
            <a:off x="3471149" y="7129188"/>
            <a:ext cx="3141178" cy="3125267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A grid of blue squares&#10;&#10;Description automatically generated">
            <a:extLst>
              <a:ext uri="{FF2B5EF4-FFF2-40B4-BE49-F238E27FC236}">
                <a16:creationId xmlns:a16="http://schemas.microsoft.com/office/drawing/2014/main" id="{7A4E223D-27F5-7DC0-CBB3-005288A916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5005388" y="6749653"/>
            <a:ext cx="1930400" cy="1930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C2BFE3-EBCC-574D-A80E-CD8025DBB25B}"/>
              </a:ext>
            </a:extLst>
          </p:cNvPr>
          <p:cNvGrpSpPr/>
          <p:nvPr userDrawn="1"/>
        </p:nvGrpSpPr>
        <p:grpSpPr>
          <a:xfrm>
            <a:off x="17458065" y="7283605"/>
            <a:ext cx="2737338" cy="685800"/>
            <a:chOff x="18146871" y="11268806"/>
            <a:chExt cx="2737338" cy="685800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29A70A9-BD0E-4199-11AE-15FD4DE163FE}"/>
                </a:ext>
              </a:extLst>
            </p:cNvPr>
            <p:cNvSpPr/>
            <p:nvPr userDrawn="1"/>
          </p:nvSpPr>
          <p:spPr>
            <a:xfrm rot="18900000" flipH="1">
              <a:off x="18146871" y="11268806"/>
              <a:ext cx="685800" cy="6858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D3737607-333F-8B77-E142-E9B2CFB9D792}"/>
                </a:ext>
              </a:extLst>
            </p:cNvPr>
            <p:cNvSpPr/>
            <p:nvPr userDrawn="1"/>
          </p:nvSpPr>
          <p:spPr>
            <a:xfrm rot="18900000" flipH="1">
              <a:off x="19514563" y="11268806"/>
              <a:ext cx="685800" cy="685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49526F62-B671-1636-03E3-77729D0D2ADC}"/>
                </a:ext>
              </a:extLst>
            </p:cNvPr>
            <p:cNvSpPr/>
            <p:nvPr userDrawn="1"/>
          </p:nvSpPr>
          <p:spPr>
            <a:xfrm rot="18900000" flipH="1">
              <a:off x="18830717" y="11268806"/>
              <a:ext cx="685800" cy="685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108CF95F-CAED-69B1-F69F-BAD1E5811A76}"/>
                </a:ext>
              </a:extLst>
            </p:cNvPr>
            <p:cNvSpPr/>
            <p:nvPr userDrawn="1"/>
          </p:nvSpPr>
          <p:spPr>
            <a:xfrm rot="18900000" flipH="1">
              <a:off x="20198409" y="11268806"/>
              <a:ext cx="685800" cy="6858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967F1A-D4D2-E64A-5667-DD6281C2620D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D89FB5AF-9C81-CE13-84D8-4766F24C1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1297" y="10711038"/>
            <a:ext cx="1820991" cy="18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3044B1-0E70-E4DE-DC0E-501B68C32CD6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CA1D7-6E47-3028-4450-D41F7C991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23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82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5D9E761-DECF-4C9C-4442-86ACF08D8231}"/>
              </a:ext>
            </a:extLst>
          </p:cNvPr>
          <p:cNvSpPr/>
          <p:nvPr userDrawn="1"/>
        </p:nvSpPr>
        <p:spPr>
          <a:xfrm rot="5400000">
            <a:off x="17769890" y="1461503"/>
            <a:ext cx="5410200" cy="5382795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DFE9152-75EF-54FF-7AC1-4D26C973EA80}"/>
              </a:ext>
            </a:extLst>
          </p:cNvPr>
          <p:cNvSpPr>
            <a:spLocks noChangeAspect="1"/>
          </p:cNvSpPr>
          <p:nvPr userDrawn="1"/>
        </p:nvSpPr>
        <p:spPr>
          <a:xfrm>
            <a:off x="21237004" y="5894791"/>
            <a:ext cx="1929384" cy="964692"/>
          </a:xfrm>
          <a:custGeom>
            <a:avLst/>
            <a:gdLst>
              <a:gd name="connsiteX0" fmla="*/ 1044633 w 2089266"/>
              <a:gd name="connsiteY0" fmla="*/ 0 h 1044633"/>
              <a:gd name="connsiteX1" fmla="*/ 2089266 w 2089266"/>
              <a:gd name="connsiteY1" fmla="*/ 1044633 h 1044633"/>
              <a:gd name="connsiteX2" fmla="*/ 0 w 2089266"/>
              <a:gd name="connsiteY2" fmla="*/ 1044633 h 1044633"/>
              <a:gd name="connsiteX3" fmla="*/ 1044633 w 2089266"/>
              <a:gd name="connsiteY3" fmla="*/ 0 h 104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66" h="1044633">
                <a:moveTo>
                  <a:pt x="1044633" y="0"/>
                </a:moveTo>
                <a:cubicBezTo>
                  <a:pt x="1621568" y="0"/>
                  <a:pt x="2089266" y="467698"/>
                  <a:pt x="2089266" y="1044633"/>
                </a:cubicBezTo>
                <a:lnTo>
                  <a:pt x="0" y="1044633"/>
                </a:lnTo>
                <a:cubicBezTo>
                  <a:pt x="0" y="467698"/>
                  <a:pt x="467698" y="0"/>
                  <a:pt x="1044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9" y="1371600"/>
            <a:ext cx="16059506" cy="4991878"/>
          </a:xfrm>
          <a:prstGeom prst="rect">
            <a:avLst/>
          </a:prstGeom>
        </p:spPr>
        <p:txBody>
          <a:bodyPr anchor="b"/>
          <a:lstStyle>
            <a:lvl1pPr algn="l">
              <a:defRPr sz="110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789" y="6858000"/>
            <a:ext cx="10285411" cy="5257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1" i="0" spc="0">
                <a:solidFill>
                  <a:schemeClr val="accent2"/>
                </a:solidFill>
                <a:latin typeface="+mj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88805-94B7-E5CB-5774-E305F8CB0177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4AABACC-2738-4B36-90E3-994E32743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31139" t="18919" r="537" b="29839"/>
          <a:stretch/>
        </p:blipFill>
        <p:spPr>
          <a:xfrm>
            <a:off x="12269788" y="6858000"/>
            <a:ext cx="10896600" cy="5448300"/>
          </a:xfrm>
          <a:custGeom>
            <a:avLst/>
            <a:gdLst>
              <a:gd name="connsiteX0" fmla="*/ 0 w 10972799"/>
              <a:gd name="connsiteY0" fmla="*/ 0 h 5486400"/>
              <a:gd name="connsiteX1" fmla="*/ 10972799 w 10972799"/>
              <a:gd name="connsiteY1" fmla="*/ 0 h 5486400"/>
              <a:gd name="connsiteX2" fmla="*/ 10972799 w 10972799"/>
              <a:gd name="connsiteY2" fmla="*/ 46 h 5486400"/>
              <a:gd name="connsiteX3" fmla="*/ 10965661 w 10972799"/>
              <a:gd name="connsiteY3" fmla="*/ 282330 h 5486400"/>
              <a:gd name="connsiteX4" fmla="*/ 5486400 w 10972799"/>
              <a:gd name="connsiteY4" fmla="*/ 5486400 h 5486400"/>
              <a:gd name="connsiteX5" fmla="*/ 0 w 10972799"/>
              <a:gd name="connsiteY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2799" h="5486400">
                <a:moveTo>
                  <a:pt x="0" y="0"/>
                </a:moveTo>
                <a:lnTo>
                  <a:pt x="10972799" y="0"/>
                </a:lnTo>
                <a:lnTo>
                  <a:pt x="10972799" y="46"/>
                </a:lnTo>
                <a:lnTo>
                  <a:pt x="10965661" y="282330"/>
                </a:lnTo>
                <a:cubicBezTo>
                  <a:pt x="10818718" y="3181178"/>
                  <a:pt x="8421766" y="5486400"/>
                  <a:pt x="5486400" y="5486400"/>
                </a:cubicBezTo>
                <a:cubicBezTo>
                  <a:pt x="2456345" y="5486400"/>
                  <a:pt x="0" y="3030055"/>
                  <a:pt x="0" y="0"/>
                </a:cubicBezTo>
                <a:close/>
              </a:path>
            </a:pathLst>
          </a:custGeom>
        </p:spPr>
      </p:pic>
      <p:pic>
        <p:nvPicPr>
          <p:cNvPr id="46" name="Picture 45" descr="A grid of blue squares&#10;&#10;Description automatically generated">
            <a:extLst>
              <a:ext uri="{FF2B5EF4-FFF2-40B4-BE49-F238E27FC236}">
                <a16:creationId xmlns:a16="http://schemas.microsoft.com/office/drawing/2014/main" id="{83C6F825-7B24-B04B-7528-D2F2EE8E6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90124" y="5892799"/>
            <a:ext cx="1930400" cy="1930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D11FBD-5478-20F4-6CCA-90EC1EAD0B1A}"/>
              </a:ext>
            </a:extLst>
          </p:cNvPr>
          <p:cNvGrpSpPr/>
          <p:nvPr userDrawn="1"/>
        </p:nvGrpSpPr>
        <p:grpSpPr>
          <a:xfrm>
            <a:off x="14866450" y="1612544"/>
            <a:ext cx="2737338" cy="685800"/>
            <a:chOff x="18146871" y="11268806"/>
            <a:chExt cx="2737338" cy="685800"/>
          </a:xfrm>
          <a:solidFill>
            <a:schemeClr val="tx2"/>
          </a:solidFill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0095DEE-6533-A0F9-239D-FB148825C32F}"/>
                </a:ext>
              </a:extLst>
            </p:cNvPr>
            <p:cNvSpPr/>
            <p:nvPr userDrawn="1"/>
          </p:nvSpPr>
          <p:spPr>
            <a:xfrm rot="18900000" flipH="1">
              <a:off x="18146871" y="11268806"/>
              <a:ext cx="685800" cy="6858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784251D-5C8E-F085-8B5E-8252FC01BBBA}"/>
                </a:ext>
              </a:extLst>
            </p:cNvPr>
            <p:cNvSpPr/>
            <p:nvPr userDrawn="1"/>
          </p:nvSpPr>
          <p:spPr>
            <a:xfrm rot="18900000" flipH="1">
              <a:off x="19514563" y="11268806"/>
              <a:ext cx="685800" cy="6858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1B729DA8-FB1A-EB3C-29C0-8E5B893E1136}"/>
                </a:ext>
              </a:extLst>
            </p:cNvPr>
            <p:cNvSpPr/>
            <p:nvPr userDrawn="1"/>
          </p:nvSpPr>
          <p:spPr>
            <a:xfrm rot="18900000" flipH="1">
              <a:off x="18830717" y="11268806"/>
              <a:ext cx="685800" cy="6858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8A262F5-9CB0-D44E-9654-6F74C8CAB8AC}"/>
                </a:ext>
              </a:extLst>
            </p:cNvPr>
            <p:cNvSpPr/>
            <p:nvPr userDrawn="1"/>
          </p:nvSpPr>
          <p:spPr>
            <a:xfrm rot="18900000" flipH="1">
              <a:off x="20198409" y="11268806"/>
              <a:ext cx="685800" cy="6858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E5CDBA5-17BE-6A7B-0038-632FA59780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66206" y="11621534"/>
            <a:ext cx="2727267" cy="522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AF9753-34AC-089B-975F-0B2BD12DCE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02127" y="10915262"/>
            <a:ext cx="1820991" cy="19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9" y="1371600"/>
            <a:ext cx="16059506" cy="4991878"/>
          </a:xfrm>
          <a:prstGeom prst="rect">
            <a:avLst/>
          </a:prstGeom>
        </p:spPr>
        <p:txBody>
          <a:bodyPr anchor="b"/>
          <a:lstStyle>
            <a:lvl1pPr algn="l">
              <a:defRPr sz="110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789" y="6858000"/>
            <a:ext cx="10285411" cy="5257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1" i="0" spc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5D9E761-DECF-4C9C-4442-86ACF08D8231}"/>
              </a:ext>
            </a:extLst>
          </p:cNvPr>
          <p:cNvSpPr/>
          <p:nvPr userDrawn="1"/>
        </p:nvSpPr>
        <p:spPr>
          <a:xfrm rot="5400000">
            <a:off x="17769890" y="1461503"/>
            <a:ext cx="5410200" cy="5382795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8077330-882D-D14B-6B4E-F367282BBDDB}"/>
              </a:ext>
            </a:extLst>
          </p:cNvPr>
          <p:cNvSpPr/>
          <p:nvPr userDrawn="1"/>
        </p:nvSpPr>
        <p:spPr>
          <a:xfrm rot="5400000">
            <a:off x="17769890" y="6871704"/>
            <a:ext cx="5410200" cy="5382795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F72A91-DE91-EE72-CA5B-031AE97237CD}"/>
              </a:ext>
            </a:extLst>
          </p:cNvPr>
          <p:cNvSpPr/>
          <p:nvPr userDrawn="1"/>
        </p:nvSpPr>
        <p:spPr>
          <a:xfrm>
            <a:off x="21305982" y="6858000"/>
            <a:ext cx="1856509" cy="18565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A grid of blue squares&#10;&#10;Description automatically generated">
            <a:extLst>
              <a:ext uri="{FF2B5EF4-FFF2-40B4-BE49-F238E27FC236}">
                <a16:creationId xmlns:a16="http://schemas.microsoft.com/office/drawing/2014/main" id="{83C6F825-7B24-B04B-7528-D2F2EE8E6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40965" y="7776120"/>
            <a:ext cx="1930400" cy="193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0A6531-ED17-7083-218F-1E5E72F6FA7B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A47BCC-963B-94AE-7C72-942EF52D0B6A}"/>
              </a:ext>
            </a:extLst>
          </p:cNvPr>
          <p:cNvGrpSpPr/>
          <p:nvPr userDrawn="1"/>
        </p:nvGrpSpPr>
        <p:grpSpPr>
          <a:xfrm>
            <a:off x="14866450" y="11437027"/>
            <a:ext cx="2737338" cy="685800"/>
            <a:chOff x="18146871" y="11268806"/>
            <a:chExt cx="2737338" cy="685800"/>
          </a:xfrm>
          <a:solidFill>
            <a:schemeClr val="tx2"/>
          </a:solidFill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F58B155-360C-F7B6-8B28-48BFD0AF727F}"/>
                </a:ext>
              </a:extLst>
            </p:cNvPr>
            <p:cNvSpPr/>
            <p:nvPr userDrawn="1"/>
          </p:nvSpPr>
          <p:spPr>
            <a:xfrm rot="18900000" flipH="1">
              <a:off x="18146871" y="11268806"/>
              <a:ext cx="685800" cy="6858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85F09CCC-B93F-B260-113F-17EE309CAF7A}"/>
                </a:ext>
              </a:extLst>
            </p:cNvPr>
            <p:cNvSpPr/>
            <p:nvPr userDrawn="1"/>
          </p:nvSpPr>
          <p:spPr>
            <a:xfrm rot="18900000" flipH="1">
              <a:off x="19514563" y="11268806"/>
              <a:ext cx="685800" cy="6858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6669E1CC-F170-07BC-B75F-E7CEC56B50DC}"/>
                </a:ext>
              </a:extLst>
            </p:cNvPr>
            <p:cNvSpPr/>
            <p:nvPr userDrawn="1"/>
          </p:nvSpPr>
          <p:spPr>
            <a:xfrm rot="18900000" flipH="1">
              <a:off x="18830717" y="11268806"/>
              <a:ext cx="685800" cy="6858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4BFEE7E5-F465-EE5A-C897-FDC9BECA2133}"/>
                </a:ext>
              </a:extLst>
            </p:cNvPr>
            <p:cNvSpPr/>
            <p:nvPr userDrawn="1"/>
          </p:nvSpPr>
          <p:spPr>
            <a:xfrm rot="18900000" flipH="1">
              <a:off x="20198409" y="11268806"/>
              <a:ext cx="685800" cy="6858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7DA375E-DB24-D586-8306-B530A435B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66206" y="11621534"/>
            <a:ext cx="2727267" cy="522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C4E9AA-B367-A329-196F-6B588C0886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2127" y="10915262"/>
            <a:ext cx="1820991" cy="19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3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9790B8-E898-FB6A-583C-C24404E9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163830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CAD85-0793-1115-5090-3B0DEC0F7F55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id of blue squares&#10;&#10;Description automatically generated">
            <a:extLst>
              <a:ext uri="{FF2B5EF4-FFF2-40B4-BE49-F238E27FC236}">
                <a16:creationId xmlns:a16="http://schemas.microsoft.com/office/drawing/2014/main" id="{4F873858-35A2-B8CD-E6D5-83A048799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0746" y="1371600"/>
            <a:ext cx="1930400" cy="19304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95982FA0-7541-EF31-1445-6B1B236DEC55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21237004" y="1651509"/>
            <a:ext cx="1929384" cy="1929384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BBDF7B-59B3-9ED4-B184-43760BE650EF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C91F01-36C1-BEE8-C015-7C6B53FE1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94C275-1C66-ACF2-E465-6AD7B6769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590E9A-2E71-8D95-1042-404A182F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89" y="4114801"/>
            <a:ext cx="21945599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8B97C2A-6FF0-E5A2-A357-4F4DE8004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9790B8-E898-FB6A-583C-C24404E9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163830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CAD85-0793-1115-5090-3B0DEC0F7F55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id of blue squares&#10;&#10;Description automatically generated">
            <a:extLst>
              <a:ext uri="{FF2B5EF4-FFF2-40B4-BE49-F238E27FC236}">
                <a16:creationId xmlns:a16="http://schemas.microsoft.com/office/drawing/2014/main" id="{4F873858-35A2-B8CD-E6D5-83A048799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0746" y="1371600"/>
            <a:ext cx="1930400" cy="1930400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95982FA0-7541-EF31-1445-6B1B236DEC55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21237004" y="1651509"/>
            <a:ext cx="1929384" cy="1929384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91F01-36C1-BEE8-C015-7C6B53FE13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8370" y="12320789"/>
            <a:ext cx="2415903" cy="46286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590E9A-2E71-8D95-1042-404A182F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89" y="4114801"/>
            <a:ext cx="10896599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154A9-2DEB-7CE2-0A36-7936D900130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307888" y="4100945"/>
            <a:ext cx="10896599" cy="7329055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CBAF38-2F11-EFA3-3FC5-22A223B8F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B48E9CFF-4BFD-FE73-FB8D-F84DB9529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3801" y="11668682"/>
            <a:ext cx="1407752" cy="14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id of blue squares&#10;&#10;Description automatically generated">
            <a:extLst>
              <a:ext uri="{FF2B5EF4-FFF2-40B4-BE49-F238E27FC236}">
                <a16:creationId xmlns:a16="http://schemas.microsoft.com/office/drawing/2014/main" id="{C8BFE9FB-5F1D-415C-2A30-401441377F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27478" y="3270388"/>
            <a:ext cx="1947672" cy="19476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CE75FB-FF79-26B4-CA7E-7A719E2B4AFC}"/>
              </a:ext>
            </a:extLst>
          </p:cNvPr>
          <p:cNvSpPr/>
          <p:nvPr userDrawn="1"/>
        </p:nvSpPr>
        <p:spPr>
          <a:xfrm>
            <a:off x="18752216" y="1351722"/>
            <a:ext cx="2504661" cy="1929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89" y="1371600"/>
            <a:ext cx="163830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789" y="4114801"/>
            <a:ext cx="19671263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4297DB7C-F6EB-17E7-0287-FBA07450789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237003" y="1351722"/>
            <a:ext cx="1929384" cy="1929384"/>
          </a:xfrm>
          <a:custGeom>
            <a:avLst/>
            <a:gdLst>
              <a:gd name="connsiteX0" fmla="*/ 1038811 w 1038811"/>
              <a:gd name="connsiteY0" fmla="*/ 0 h 1033549"/>
              <a:gd name="connsiteX1" fmla="*/ 1038811 w 1038811"/>
              <a:gd name="connsiteY1" fmla="*/ 1033549 h 1033549"/>
              <a:gd name="connsiteX2" fmla="*/ 0 w 1038811"/>
              <a:gd name="connsiteY2" fmla="*/ 1033549 h 1033549"/>
              <a:gd name="connsiteX3" fmla="*/ 5085 w 1038811"/>
              <a:gd name="connsiteY3" fmla="*/ 932850 h 1033549"/>
              <a:gd name="connsiteX4" fmla="*/ 1038811 w 1038811"/>
              <a:gd name="connsiteY4" fmla="*/ 0 h 10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811" h="1033549">
                <a:moveTo>
                  <a:pt x="1038811" y="0"/>
                </a:moveTo>
                <a:lnTo>
                  <a:pt x="1038811" y="1033549"/>
                </a:lnTo>
                <a:lnTo>
                  <a:pt x="0" y="1033549"/>
                </a:lnTo>
                <a:lnTo>
                  <a:pt x="5085" y="932850"/>
                </a:lnTo>
                <a:cubicBezTo>
                  <a:pt x="58297" y="408882"/>
                  <a:pt x="500804" y="0"/>
                  <a:pt x="10388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81EB73-C72F-3E36-D34B-49B39CF32E37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7307086" y="1834068"/>
            <a:ext cx="1929384" cy="964692"/>
          </a:xfrm>
          <a:custGeom>
            <a:avLst/>
            <a:gdLst>
              <a:gd name="connsiteX0" fmla="*/ 1044633 w 2089266"/>
              <a:gd name="connsiteY0" fmla="*/ 0 h 1044633"/>
              <a:gd name="connsiteX1" fmla="*/ 2089266 w 2089266"/>
              <a:gd name="connsiteY1" fmla="*/ 1044633 h 1044633"/>
              <a:gd name="connsiteX2" fmla="*/ 0 w 2089266"/>
              <a:gd name="connsiteY2" fmla="*/ 1044633 h 1044633"/>
              <a:gd name="connsiteX3" fmla="*/ 1044633 w 2089266"/>
              <a:gd name="connsiteY3" fmla="*/ 0 h 104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66" h="1044633">
                <a:moveTo>
                  <a:pt x="1044633" y="0"/>
                </a:moveTo>
                <a:cubicBezTo>
                  <a:pt x="1621568" y="0"/>
                  <a:pt x="2089266" y="467698"/>
                  <a:pt x="2089266" y="1044633"/>
                </a:cubicBezTo>
                <a:lnTo>
                  <a:pt x="0" y="1044633"/>
                </a:lnTo>
                <a:cubicBezTo>
                  <a:pt x="0" y="467698"/>
                  <a:pt x="467698" y="0"/>
                  <a:pt x="1044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83D76A-AB52-70F9-6A63-01662C9600D0}"/>
              </a:ext>
            </a:extLst>
          </p:cNvPr>
          <p:cNvSpPr>
            <a:spLocks noChangeAspect="1"/>
          </p:cNvSpPr>
          <p:nvPr userDrawn="1"/>
        </p:nvSpPr>
        <p:spPr>
          <a:xfrm>
            <a:off x="21227478" y="4238190"/>
            <a:ext cx="1938528" cy="1938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6AA3E6-4111-A826-9CF7-E8442C107EE2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5454E3-793C-4B3A-96FB-9B274089EC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8370" y="12320789"/>
            <a:ext cx="2415903" cy="4628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BCB9B8-C668-5AAE-EA74-C2BF00BBD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032D0ED1-37BB-50D1-B79B-89E776EF3E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6700" y="11652187"/>
            <a:ext cx="1407753" cy="140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9790B8-E898-FB6A-583C-C24404E9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163830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CAD85-0793-1115-5090-3B0DEC0F7F55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D132D7-2E82-CCF9-69C1-E031A56AA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6032" t="1126" r="2752" b="1577"/>
          <a:stretch/>
        </p:blipFill>
        <p:spPr>
          <a:xfrm>
            <a:off x="17679988" y="1422400"/>
            <a:ext cx="5486400" cy="10972800"/>
          </a:xfrm>
          <a:custGeom>
            <a:avLst/>
            <a:gdLst>
              <a:gd name="connsiteX0" fmla="*/ 5486400 w 5486400"/>
              <a:gd name="connsiteY0" fmla="*/ 0 h 10972800"/>
              <a:gd name="connsiteX1" fmla="*/ 5486400 w 5486400"/>
              <a:gd name="connsiteY1" fmla="*/ 10972800 h 10972800"/>
              <a:gd name="connsiteX2" fmla="*/ 0 w 5486400"/>
              <a:gd name="connsiteY2" fmla="*/ 5486400 h 10972800"/>
              <a:gd name="connsiteX3" fmla="*/ 5486400 w 5486400"/>
              <a:gd name="connsiteY3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0972800">
                <a:moveTo>
                  <a:pt x="5486400" y="0"/>
                </a:moveTo>
                <a:lnTo>
                  <a:pt x="5486400" y="10972800"/>
                </a:lnTo>
                <a:cubicBezTo>
                  <a:pt x="2456345" y="10972800"/>
                  <a:pt x="0" y="8516455"/>
                  <a:pt x="0" y="5486400"/>
                </a:cubicBezTo>
                <a:cubicBezTo>
                  <a:pt x="0" y="2456345"/>
                  <a:pt x="2456345" y="0"/>
                  <a:pt x="5486400" y="0"/>
                </a:cubicBezTo>
                <a:close/>
              </a:path>
            </a:pathLst>
          </a:cu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822C5A-693F-9ED7-11FF-E9C9B6F4FA37}"/>
              </a:ext>
            </a:extLst>
          </p:cNvPr>
          <p:cNvSpPr>
            <a:spLocks noChangeAspect="1"/>
          </p:cNvSpPr>
          <p:nvPr userDrawn="1"/>
        </p:nvSpPr>
        <p:spPr>
          <a:xfrm>
            <a:off x="17721263" y="1336675"/>
            <a:ext cx="1929384" cy="1929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BAABCB-1D6E-BFB8-D6C2-FF2ADA9E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89" y="4114801"/>
            <a:ext cx="16382999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43B9B9-E86F-0C31-AC54-D3415273F561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536732-1B6D-A74A-F124-53E122582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E9D07C-98EB-1EE7-5612-F2ABD4EDDB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39525A-7048-8E5C-730F-9B94A8F68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1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F65DF8-6C5F-41F8-1558-E328BA0F8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l="19212" t="81" r="24611" b="49"/>
          <a:stretch/>
        </p:blipFill>
        <p:spPr>
          <a:xfrm>
            <a:off x="17705388" y="1371600"/>
            <a:ext cx="5486400" cy="10972800"/>
          </a:xfrm>
          <a:custGeom>
            <a:avLst/>
            <a:gdLst>
              <a:gd name="connsiteX0" fmla="*/ 5486400 w 5486400"/>
              <a:gd name="connsiteY0" fmla="*/ 0 h 10972800"/>
              <a:gd name="connsiteX1" fmla="*/ 5486400 w 5486400"/>
              <a:gd name="connsiteY1" fmla="*/ 10972800 h 10972800"/>
              <a:gd name="connsiteX2" fmla="*/ 0 w 5486400"/>
              <a:gd name="connsiteY2" fmla="*/ 5486400 h 10972800"/>
              <a:gd name="connsiteX3" fmla="*/ 5486400 w 5486400"/>
              <a:gd name="connsiteY3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10972800">
                <a:moveTo>
                  <a:pt x="5486400" y="0"/>
                </a:moveTo>
                <a:lnTo>
                  <a:pt x="5486400" y="10972800"/>
                </a:lnTo>
                <a:cubicBezTo>
                  <a:pt x="2456345" y="10972800"/>
                  <a:pt x="0" y="8516455"/>
                  <a:pt x="0" y="5486400"/>
                </a:cubicBezTo>
                <a:cubicBezTo>
                  <a:pt x="0" y="2456345"/>
                  <a:pt x="2456345" y="0"/>
                  <a:pt x="5486400" y="0"/>
                </a:cubicBez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9790B8-E898-FB6A-583C-C24404E9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16383000" cy="2651126"/>
          </a:xfrm>
          <a:prstGeom prst="rect">
            <a:avLst/>
          </a:prstGeom>
        </p:spPr>
        <p:txBody>
          <a:bodyPr/>
          <a:lstStyle>
            <a:lvl1pPr>
              <a:defRPr sz="8800" b="0" i="0" spc="-15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CAD85-0793-1115-5090-3B0DEC0F7F55}"/>
              </a:ext>
            </a:extLst>
          </p:cNvPr>
          <p:cNvSpPr/>
          <p:nvPr userDrawn="1"/>
        </p:nvSpPr>
        <p:spPr>
          <a:xfrm>
            <a:off x="-1" y="0"/>
            <a:ext cx="228600" cy="137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822C5A-693F-9ED7-11FF-E9C9B6F4FA37}"/>
              </a:ext>
            </a:extLst>
          </p:cNvPr>
          <p:cNvSpPr>
            <a:spLocks noChangeAspect="1"/>
          </p:cNvSpPr>
          <p:nvPr userDrawn="1"/>
        </p:nvSpPr>
        <p:spPr>
          <a:xfrm>
            <a:off x="17716934" y="1332346"/>
            <a:ext cx="1929384" cy="1929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F2DD84-9884-325E-3D06-5A266400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789" y="4114801"/>
            <a:ext cx="16382999" cy="7315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4400" b="1" i="0" spc="0">
                <a:latin typeface="+mn-lt"/>
                <a:cs typeface="Arial" panose="020B0604020202020204" pitchFamily="34" charset="0"/>
              </a:defRPr>
            </a:lvl1pPr>
            <a:lvl2pPr marL="13716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3600" b="1" i="0" spc="0">
                <a:latin typeface="+mn-lt"/>
                <a:cs typeface="Arial" panose="020B0604020202020204" pitchFamily="34" charset="0"/>
              </a:defRPr>
            </a:lvl2pPr>
            <a:lvl3pPr marL="22860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800" b="1" i="0" spc="0">
                <a:latin typeface="+mn-lt"/>
                <a:cs typeface="Arial" panose="020B0604020202020204" pitchFamily="34" charset="0"/>
              </a:defRPr>
            </a:lvl3pPr>
            <a:lvl4pPr marL="32004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4pPr>
            <a:lvl5pPr marL="4114800" indent="-4572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  <a:defRPr sz="2400" b="1" i="0" spc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0DB6D9-20FA-2C95-E5B3-32F841533F5C}"/>
              </a:ext>
            </a:extLst>
          </p:cNvPr>
          <p:cNvGrpSpPr/>
          <p:nvPr userDrawn="1"/>
        </p:nvGrpSpPr>
        <p:grpSpPr>
          <a:xfrm>
            <a:off x="1220788" y="11754149"/>
            <a:ext cx="5103485" cy="1596138"/>
            <a:chOff x="1220788" y="12335071"/>
            <a:chExt cx="3405674" cy="10651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413E0D-8C6D-C048-03E3-0E5DAB14EA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14274" y="12713203"/>
              <a:ext cx="1612188" cy="3088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6CB3A6-B17B-A9DA-2D76-DA6FE46EC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20788" y="12335071"/>
              <a:ext cx="1004646" cy="1065140"/>
            </a:xfrm>
            <a:prstGeom prst="rect">
              <a:avLst/>
            </a:prstGeom>
          </p:spPr>
        </p:pic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206B86-C785-B1C6-34B0-A4BBC7C2A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63309-A62B-2251-F6E1-E8E671E53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2"/>
                </a:solidFill>
                <a:latin typeface="+mn-lt"/>
                <a:ea typeface="Microsoft GothicNeo" panose="020B0500000101010101" pitchFamily="34" charset="-127"/>
                <a:cs typeface="Arial" panose="020B0604020202020204" pitchFamily="34" charset="0"/>
              </a:defRPr>
            </a:lvl1pPr>
          </a:lstStyle>
          <a:p>
            <a:fld id="{BF206E61-F396-334E-9256-3A89B9BF1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73" r:id="rId4"/>
    <p:sldLayoutId id="2147483679" r:id="rId5"/>
    <p:sldLayoutId id="2147483685" r:id="rId6"/>
    <p:sldLayoutId id="2147483675" r:id="rId7"/>
    <p:sldLayoutId id="2147483680" r:id="rId8"/>
    <p:sldLayoutId id="2147483681" r:id="rId9"/>
    <p:sldLayoutId id="2147483682" r:id="rId10"/>
    <p:sldLayoutId id="2147483662" r:id="rId11"/>
    <p:sldLayoutId id="2147483668" r:id="rId12"/>
    <p:sldLayoutId id="2147483686" r:id="rId13"/>
    <p:sldLayoutId id="2147483687" r:id="rId14"/>
    <p:sldLayoutId id="2147483688" r:id="rId15"/>
    <p:sldLayoutId id="2147483689" r:id="rId16"/>
    <p:sldLayoutId id="2147483684" r:id="rId17"/>
    <p:sldLayoutId id="2147483683" r:id="rId18"/>
    <p:sldLayoutId id="2147483666" r:id="rId19"/>
    <p:sldLayoutId id="2147483671" r:id="rId20"/>
    <p:sldLayoutId id="2147483672" r:id="rId21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33" userDrawn="1">
          <p15:clr>
            <a:srgbClr val="F26B43"/>
          </p15:clr>
        </p15:guide>
        <p15:guide id="3" pos="769" userDrawn="1">
          <p15:clr>
            <a:srgbClr val="F26B43"/>
          </p15:clr>
        </p15:guide>
        <p15:guide id="4" pos="14593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7776" userDrawn="1">
          <p15:clr>
            <a:srgbClr val="F26B43"/>
          </p15:clr>
        </p15:guide>
        <p15:guide id="7" pos="4177" userDrawn="1">
          <p15:clr>
            <a:srgbClr val="F26B43"/>
          </p15:clr>
        </p15:guide>
        <p15:guide id="8" pos="11185" userDrawn="1">
          <p15:clr>
            <a:srgbClr val="F26B43"/>
          </p15:clr>
        </p15:guide>
        <p15:guide id="9" pos="4273" userDrawn="1">
          <p15:clr>
            <a:srgbClr val="F26B43"/>
          </p15:clr>
        </p15:guide>
        <p15:guide id="10" pos="11089" userDrawn="1">
          <p15:clr>
            <a:srgbClr val="F26B43"/>
          </p15:clr>
        </p15:guide>
        <p15:guide id="11" pos="7729" userDrawn="1">
          <p15:clr>
            <a:srgbClr val="F26B43"/>
          </p15:clr>
        </p15:guide>
        <p15:guide id="12" orient="horz" pos="2016" userDrawn="1">
          <p15:clr>
            <a:srgbClr val="FDE53C"/>
          </p15:clr>
        </p15:guide>
        <p15:guide id="13" orient="horz" pos="6648" userDrawn="1">
          <p15:clr>
            <a:srgbClr val="FDE53C"/>
          </p15:clr>
        </p15:guide>
        <p15:guide id="14" orient="horz" pos="7200" userDrawn="1">
          <p15:clr>
            <a:srgbClr val="FDE53C"/>
          </p15:clr>
        </p15:guide>
        <p15:guide id="15" orient="horz" pos="2592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C5A8-BCD5-EE55-1CCB-E554D5871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320800"/>
            <a:ext cx="13614400" cy="5040243"/>
          </a:xfrm>
        </p:spPr>
        <p:txBody>
          <a:bodyPr/>
          <a:lstStyle/>
          <a:p>
            <a:r>
              <a:rPr lang="en-US" dirty="0"/>
              <a:t>CHKS Slide Deck for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545B4-9D4B-7D61-B69E-45268AD85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5930" y="6807200"/>
            <a:ext cx="9898270" cy="3410226"/>
          </a:xfrm>
        </p:spPr>
        <p:txBody>
          <a:bodyPr/>
          <a:lstStyle/>
          <a:p>
            <a:r>
              <a:rPr lang="en-US" dirty="0"/>
              <a:t>Survey proctors may use this slide deck to distribute links to students and guide them through the survey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9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8F79CD-E90D-E621-D1E4-6CE7746888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80883" y="3200400"/>
            <a:ext cx="8709839" cy="829818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D79BE2D-340C-0F2F-C5C5-7680E113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</p:spPr>
        <p:txBody>
          <a:bodyPr/>
          <a:lstStyle/>
          <a:p>
            <a:r>
              <a:rPr lang="en-US" dirty="0">
                <a:solidFill>
                  <a:srgbClr val="142F3A"/>
                </a:solidFill>
              </a:rPr>
              <a:t>Grades 6–8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D16FC-D4F3-5A20-E8FC-AA3DC693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33B737-5191-95C9-739C-286FC28B5BA8}"/>
              </a:ext>
            </a:extLst>
          </p:cNvPr>
          <p:cNvGrpSpPr/>
          <p:nvPr/>
        </p:nvGrpSpPr>
        <p:grpSpPr>
          <a:xfrm>
            <a:off x="2581798" y="2811780"/>
            <a:ext cx="7897094" cy="7099649"/>
            <a:chOff x="381966" y="222672"/>
            <a:chExt cx="3278576" cy="31110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58841-0350-4E38-D789-8D8331414297}"/>
                </a:ext>
              </a:extLst>
            </p:cNvPr>
            <p:cNvSpPr/>
            <p:nvPr/>
          </p:nvSpPr>
          <p:spPr>
            <a:xfrm>
              <a:off x="381966" y="222672"/>
              <a:ext cx="3278576" cy="3111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B1FBE7A-09E7-BD86-DF62-124AB0EDD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580" y="353796"/>
              <a:ext cx="3012645" cy="2868327"/>
            </a:xfrm>
            <a:prstGeom prst="rect">
              <a:avLst/>
            </a:prstGeom>
          </p:spPr>
        </p:pic>
        <p:sp>
          <p:nvSpPr>
            <p:cNvPr id="14" name="Google Shape;69;p14">
              <a:extLst>
                <a:ext uri="{FF2B5EF4-FFF2-40B4-BE49-F238E27FC236}">
                  <a16:creationId xmlns:a16="http://schemas.microsoft.com/office/drawing/2014/main" id="{B5BF869D-41AF-B00A-18F0-AC8011F33183}"/>
                </a:ext>
              </a:extLst>
            </p:cNvPr>
            <p:cNvSpPr/>
            <p:nvPr/>
          </p:nvSpPr>
          <p:spPr>
            <a:xfrm>
              <a:off x="1132614" y="1713515"/>
              <a:ext cx="1509339" cy="39990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889157F-5A0A-BB4C-2A9A-BE749C491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317" y="4760789"/>
            <a:ext cx="11660882" cy="6800723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F93768D9-AA4A-3275-CA12-839D2A55DCEC}"/>
              </a:ext>
            </a:extLst>
          </p:cNvPr>
          <p:cNvSpPr/>
          <p:nvPr/>
        </p:nvSpPr>
        <p:spPr>
          <a:xfrm>
            <a:off x="14109864" y="8890074"/>
            <a:ext cx="1491535" cy="258468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FB4BAD-3811-BD69-AE4C-CE1BC808B75F}"/>
              </a:ext>
            </a:extLst>
          </p:cNvPr>
          <p:cNvSpPr/>
          <p:nvPr/>
        </p:nvSpPr>
        <p:spPr>
          <a:xfrm>
            <a:off x="16147915" y="8424153"/>
            <a:ext cx="1536970" cy="3175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2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8F79CD-E90D-E621-D1E4-6CE7746888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80883" y="3200400"/>
            <a:ext cx="8709839" cy="829818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D79BE2D-340C-0F2F-C5C5-7680E113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</p:spPr>
        <p:txBody>
          <a:bodyPr/>
          <a:lstStyle/>
          <a:p>
            <a:r>
              <a:rPr lang="en-US" dirty="0">
                <a:solidFill>
                  <a:srgbClr val="142F3A"/>
                </a:solidFill>
              </a:rPr>
              <a:t>Grades 9–12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D16FC-D4F3-5A20-E8FC-AA3DC693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33B737-5191-95C9-739C-286FC28B5BA8}"/>
              </a:ext>
            </a:extLst>
          </p:cNvPr>
          <p:cNvGrpSpPr/>
          <p:nvPr/>
        </p:nvGrpSpPr>
        <p:grpSpPr>
          <a:xfrm>
            <a:off x="2581798" y="2811780"/>
            <a:ext cx="7897094" cy="7099649"/>
            <a:chOff x="381966" y="222672"/>
            <a:chExt cx="3278576" cy="31110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58841-0350-4E38-D789-8D8331414297}"/>
                </a:ext>
              </a:extLst>
            </p:cNvPr>
            <p:cNvSpPr/>
            <p:nvPr/>
          </p:nvSpPr>
          <p:spPr>
            <a:xfrm>
              <a:off x="381966" y="222672"/>
              <a:ext cx="3278576" cy="3111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B1FBE7A-09E7-BD86-DF62-124AB0EDD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580" y="353796"/>
              <a:ext cx="3012645" cy="2868327"/>
            </a:xfrm>
            <a:prstGeom prst="rect">
              <a:avLst/>
            </a:prstGeom>
          </p:spPr>
        </p:pic>
        <p:sp>
          <p:nvSpPr>
            <p:cNvPr id="14" name="Google Shape;69;p14">
              <a:extLst>
                <a:ext uri="{FF2B5EF4-FFF2-40B4-BE49-F238E27FC236}">
                  <a16:creationId xmlns:a16="http://schemas.microsoft.com/office/drawing/2014/main" id="{B5BF869D-41AF-B00A-18F0-AC8011F33183}"/>
                </a:ext>
              </a:extLst>
            </p:cNvPr>
            <p:cNvSpPr/>
            <p:nvPr/>
          </p:nvSpPr>
          <p:spPr>
            <a:xfrm>
              <a:off x="1132614" y="1713515"/>
              <a:ext cx="1509339" cy="39990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73FDDB-17BD-7455-E00C-5CE94AF86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966" y="3924870"/>
            <a:ext cx="10392227" cy="8918513"/>
          </a:xfrm>
          <a:prstGeom prst="rect">
            <a:avLst/>
          </a:prstGeom>
        </p:spPr>
      </p:pic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4F8D3E4E-3A3D-82A8-9B80-E2D27B6934B0}"/>
              </a:ext>
            </a:extLst>
          </p:cNvPr>
          <p:cNvSpPr/>
          <p:nvPr/>
        </p:nvSpPr>
        <p:spPr>
          <a:xfrm rot="21031815">
            <a:off x="13542616" y="11088232"/>
            <a:ext cx="1719393" cy="546240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9C57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4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FAE0444-4255-CAB7-199F-2EA616600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03" y="275623"/>
            <a:ext cx="13965599" cy="85927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9A54D-12E0-760C-3A0F-E12F41FE1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029583" y="4013201"/>
            <a:ext cx="4790660" cy="7176168"/>
          </a:xfrm>
        </p:spPr>
        <p:txBody>
          <a:bodyPr/>
          <a:lstStyle/>
          <a:p>
            <a:r>
              <a:rPr lang="en-US" sz="4400" dirty="0"/>
              <a:t>One of the first questions asks about your school schedule during the past 30 days.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640B9-084E-FD9E-1A3E-2FE6BEB0C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Google Shape;75;p15">
            <a:extLst>
              <a:ext uri="{FF2B5EF4-FFF2-40B4-BE49-F238E27FC236}">
                <a16:creationId xmlns:a16="http://schemas.microsoft.com/office/drawing/2014/main" id="{997FDDCB-C38C-E70A-DB96-0F82D6190A9A}"/>
              </a:ext>
            </a:extLst>
          </p:cNvPr>
          <p:cNvSpPr/>
          <p:nvPr/>
        </p:nvSpPr>
        <p:spPr>
          <a:xfrm>
            <a:off x="2058195" y="5281884"/>
            <a:ext cx="1463330" cy="2688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546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78;p15">
            <a:extLst>
              <a:ext uri="{FF2B5EF4-FFF2-40B4-BE49-F238E27FC236}">
                <a16:creationId xmlns:a16="http://schemas.microsoft.com/office/drawing/2014/main" id="{A69A855D-2FBE-E448-A137-92902AE03240}"/>
              </a:ext>
            </a:extLst>
          </p:cNvPr>
          <p:cNvSpPr txBox="1"/>
          <p:nvPr/>
        </p:nvSpPr>
        <p:spPr>
          <a:xfrm>
            <a:off x="1001485" y="4432098"/>
            <a:ext cx="1996913" cy="104074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PERSON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95A7E5-D05B-181B-E76B-D3ADAF35B680}"/>
              </a:ext>
            </a:extLst>
          </p:cNvPr>
          <p:cNvSpPr/>
          <p:nvPr/>
        </p:nvSpPr>
        <p:spPr>
          <a:xfrm>
            <a:off x="4048824" y="5307423"/>
            <a:ext cx="245415" cy="243276"/>
          </a:xfrm>
          <a:prstGeom prst="ellipse">
            <a:avLst/>
          </a:prstGeom>
          <a:solidFill>
            <a:srgbClr val="39B1A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0980EF-2C0A-5E4D-AB18-2FA855BC4772}"/>
              </a:ext>
            </a:extLst>
          </p:cNvPr>
          <p:cNvSpPr/>
          <p:nvPr/>
        </p:nvSpPr>
        <p:spPr>
          <a:xfrm>
            <a:off x="4035852" y="6324953"/>
            <a:ext cx="230930" cy="2432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76;p15">
            <a:extLst>
              <a:ext uri="{FF2B5EF4-FFF2-40B4-BE49-F238E27FC236}">
                <a16:creationId xmlns:a16="http://schemas.microsoft.com/office/drawing/2014/main" id="{DB2BC9FB-16FD-5C01-79B6-DE1749C1A47F}"/>
              </a:ext>
            </a:extLst>
          </p:cNvPr>
          <p:cNvSpPr/>
          <p:nvPr/>
        </p:nvSpPr>
        <p:spPr>
          <a:xfrm>
            <a:off x="12719320" y="3564199"/>
            <a:ext cx="855900" cy="212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4546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77;p15">
            <a:extLst>
              <a:ext uri="{FF2B5EF4-FFF2-40B4-BE49-F238E27FC236}">
                <a16:creationId xmlns:a16="http://schemas.microsoft.com/office/drawing/2014/main" id="{F9CA5C51-1D95-B0E1-0FFB-884015E4E3EB}"/>
              </a:ext>
            </a:extLst>
          </p:cNvPr>
          <p:cNvSpPr txBox="1"/>
          <p:nvPr/>
        </p:nvSpPr>
        <p:spPr>
          <a:xfrm>
            <a:off x="13450000" y="2172381"/>
            <a:ext cx="2800350" cy="1540878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58738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You may change the language of your survey.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0259E-E89D-7494-7EE0-9CF7AD7A107D}"/>
              </a:ext>
            </a:extLst>
          </p:cNvPr>
          <p:cNvSpPr/>
          <p:nvPr/>
        </p:nvSpPr>
        <p:spPr>
          <a:xfrm>
            <a:off x="4781550" y="2017101"/>
            <a:ext cx="2800350" cy="90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4718776-AA2B-46C5-C2FE-6323D6906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97" y="580425"/>
            <a:ext cx="13965599" cy="85927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9A54D-12E0-760C-3A0F-E12F41FE1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029583" y="4013201"/>
            <a:ext cx="4790660" cy="7176168"/>
          </a:xfrm>
        </p:spPr>
        <p:txBody>
          <a:bodyPr/>
          <a:lstStyle/>
          <a:p>
            <a:r>
              <a:rPr lang="en-US" sz="4400" dirty="0"/>
              <a:t>One of the first questions asks about your school schedule during the past 30 days.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640B9-084E-FD9E-1A3E-2FE6BEB0C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40839D-3AD1-8926-0C3A-DF53D9A18CA3}"/>
              </a:ext>
            </a:extLst>
          </p:cNvPr>
          <p:cNvSpPr/>
          <p:nvPr/>
        </p:nvSpPr>
        <p:spPr>
          <a:xfrm>
            <a:off x="3740540" y="6614724"/>
            <a:ext cx="245415" cy="243276"/>
          </a:xfrm>
          <a:prstGeom prst="ellipse">
            <a:avLst/>
          </a:prstGeom>
          <a:solidFill>
            <a:srgbClr val="39B1A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43EAD6-E24E-A40A-1D4B-1ADB6EC1ACE6}"/>
              </a:ext>
            </a:extLst>
          </p:cNvPr>
          <p:cNvSpPr/>
          <p:nvPr/>
        </p:nvSpPr>
        <p:spPr>
          <a:xfrm>
            <a:off x="3747782" y="5615340"/>
            <a:ext cx="230930" cy="2432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D65AD-8891-0801-8348-9ECD7BDB79EA}"/>
              </a:ext>
            </a:extLst>
          </p:cNvPr>
          <p:cNvSpPr/>
          <p:nvPr/>
        </p:nvSpPr>
        <p:spPr>
          <a:xfrm>
            <a:off x="4610100" y="2362200"/>
            <a:ext cx="2800350" cy="90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6;p15">
            <a:extLst>
              <a:ext uri="{FF2B5EF4-FFF2-40B4-BE49-F238E27FC236}">
                <a16:creationId xmlns:a16="http://schemas.microsoft.com/office/drawing/2014/main" id="{934A4583-62C3-2660-741A-AD70F5A696E0}"/>
              </a:ext>
            </a:extLst>
          </p:cNvPr>
          <p:cNvSpPr/>
          <p:nvPr/>
        </p:nvSpPr>
        <p:spPr>
          <a:xfrm>
            <a:off x="12429034" y="3890243"/>
            <a:ext cx="855900" cy="212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4546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77;p15">
            <a:extLst>
              <a:ext uri="{FF2B5EF4-FFF2-40B4-BE49-F238E27FC236}">
                <a16:creationId xmlns:a16="http://schemas.microsoft.com/office/drawing/2014/main" id="{B6134956-7FBF-C290-FF39-F574291BEAD6}"/>
              </a:ext>
            </a:extLst>
          </p:cNvPr>
          <p:cNvSpPr txBox="1"/>
          <p:nvPr/>
        </p:nvSpPr>
        <p:spPr>
          <a:xfrm>
            <a:off x="13159714" y="2498425"/>
            <a:ext cx="2800350" cy="1540878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58738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You may change the language of your survey.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5;p15">
            <a:extLst>
              <a:ext uri="{FF2B5EF4-FFF2-40B4-BE49-F238E27FC236}">
                <a16:creationId xmlns:a16="http://schemas.microsoft.com/office/drawing/2014/main" id="{71B7F024-66AC-61D1-B036-1027BE7EDE6E}"/>
              </a:ext>
            </a:extLst>
          </p:cNvPr>
          <p:cNvSpPr/>
          <p:nvPr/>
        </p:nvSpPr>
        <p:spPr>
          <a:xfrm>
            <a:off x="2046976" y="6589185"/>
            <a:ext cx="1463330" cy="2688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546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78;p15">
            <a:extLst>
              <a:ext uri="{FF2B5EF4-FFF2-40B4-BE49-F238E27FC236}">
                <a16:creationId xmlns:a16="http://schemas.microsoft.com/office/drawing/2014/main" id="{0CE9D14A-CBB4-DBD1-D170-BB9234A3958E}"/>
              </a:ext>
            </a:extLst>
          </p:cNvPr>
          <p:cNvSpPr txBox="1"/>
          <p:nvPr/>
        </p:nvSpPr>
        <p:spPr>
          <a:xfrm>
            <a:off x="1043426" y="5323715"/>
            <a:ext cx="1943754" cy="145642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REMOTE Learning</a:t>
            </a:r>
            <a:endParaRPr sz="2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86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8B1EB5-BB92-0C48-1915-8D9BD9C3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48" y="1872891"/>
            <a:ext cx="21183101" cy="1963325"/>
          </a:xfrm>
        </p:spPr>
        <p:txBody>
          <a:bodyPr/>
          <a:lstStyle/>
          <a:p>
            <a:pPr>
              <a:lnSpc>
                <a:spcPts val="73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4800" dirty="0"/>
              <a:t>Your survey must be completed in one sitting. </a:t>
            </a:r>
            <a:br>
              <a:rPr lang="en-US" sz="4800" dirty="0"/>
            </a:br>
            <a:r>
              <a:rPr lang="en-US" sz="4800" dirty="0"/>
              <a:t>You may not log out and log back into this survey.</a:t>
            </a:r>
          </a:p>
        </p:txBody>
      </p:sp>
      <p:pic>
        <p:nvPicPr>
          <p:cNvPr id="9" name="Picture 8" descr="A close-up of a survey&#10;&#10;Description automatically generated">
            <a:extLst>
              <a:ext uri="{FF2B5EF4-FFF2-40B4-BE49-F238E27FC236}">
                <a16:creationId xmlns:a16="http://schemas.microsoft.com/office/drawing/2014/main" id="{C5E0EC5C-00B0-E3B5-3463-E83134F09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83" y="3889912"/>
            <a:ext cx="9521149" cy="534817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E5CEE2-FF4F-7770-3A5C-7EA133D75D47}"/>
              </a:ext>
            </a:extLst>
          </p:cNvPr>
          <p:cNvSpPr/>
          <p:nvPr/>
        </p:nvSpPr>
        <p:spPr>
          <a:xfrm>
            <a:off x="1053548" y="9291786"/>
            <a:ext cx="12826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-150" dirty="0"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When you have completed your survey, please close your browser.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7B47B-44B3-4A7C-CBE9-2FB31ACCFCF9}"/>
              </a:ext>
            </a:extLst>
          </p:cNvPr>
          <p:cNvSpPr txBox="1"/>
          <p:nvPr/>
        </p:nvSpPr>
        <p:spPr>
          <a:xfrm>
            <a:off x="576469" y="561963"/>
            <a:ext cx="12236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-150" dirty="0">
                <a:latin typeface="Century Gothic" panose="020B0502020202020204" pitchFamily="34" charset="0"/>
                <a:ea typeface="+mj-ea"/>
                <a:cs typeface="+mj-cs"/>
              </a:rPr>
              <a:t>Final Instructions for Students</a:t>
            </a:r>
          </a:p>
        </p:txBody>
      </p:sp>
    </p:spTree>
    <p:extLst>
      <p:ext uri="{BB962C8B-B14F-4D97-AF65-F5344CB8AC3E}">
        <p14:creationId xmlns:p14="http://schemas.microsoft.com/office/powerpoint/2010/main" val="176932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DDAA-BCF3-4F60-D31C-F3D5BA17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9" y="1371600"/>
            <a:ext cx="16383000" cy="2651126"/>
          </a:xfrm>
        </p:spPr>
        <p:txBody>
          <a:bodyPr/>
          <a:lstStyle/>
          <a:p>
            <a:r>
              <a:rPr lang="en-US" dirty="0"/>
              <a:t>Guidance for Proctors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E4A90-577E-B788-97C7-7A7BB8074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D38E8-3AB5-412C-6B06-94495E744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31" y="3710764"/>
            <a:ext cx="19512237" cy="7315200"/>
          </a:xfrm>
        </p:spPr>
        <p:txBody>
          <a:bodyPr/>
          <a:lstStyle/>
          <a:p>
            <a:pPr>
              <a:spcBef>
                <a:spcPts val="5400"/>
              </a:spcBef>
            </a:pPr>
            <a:r>
              <a:rPr lang="en-US" dirty="0"/>
              <a:t>Please remove all slides that do not apply to your grade and/or survey configuration. See Presentation Notes for additional support.</a:t>
            </a:r>
          </a:p>
          <a:p>
            <a:pPr>
              <a:spcBef>
                <a:spcPts val="5400"/>
              </a:spcBef>
            </a:pPr>
            <a:r>
              <a:rPr lang="en-US" dirty="0"/>
              <a:t>Your CHKS link is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55783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3FAC-B389-33EC-7993-4BF46B4E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623" y="5307495"/>
            <a:ext cx="16383000" cy="2651126"/>
          </a:xfrm>
        </p:spPr>
        <p:txBody>
          <a:bodyPr/>
          <a:lstStyle/>
          <a:p>
            <a:r>
              <a:rPr lang="en-US" dirty="0"/>
              <a:t>[Paste CHKS link here]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FFF46-4706-6E9A-3E54-9C13C2C5E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FFF46-4706-6E9A-3E54-9C13C2C5E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Google Shape;57;p13">
            <a:extLst>
              <a:ext uri="{FF2B5EF4-FFF2-40B4-BE49-F238E27FC236}">
                <a16:creationId xmlns:a16="http://schemas.microsoft.com/office/drawing/2014/main" id="{55755558-D826-DB8F-C3AA-73983E98CB43}"/>
              </a:ext>
            </a:extLst>
          </p:cNvPr>
          <p:cNvSpPr txBox="1"/>
          <p:nvPr/>
        </p:nvSpPr>
        <p:spPr>
          <a:xfrm>
            <a:off x="1139473" y="1683240"/>
            <a:ext cx="18789445" cy="678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The purpose of this survey is to obtain information from you about your knowledge, attitudes, and behavior about things that affect learning. </a:t>
            </a:r>
          </a:p>
          <a:p>
            <a:pPr marL="974725" indent="-457200" defTabSz="18288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>
                <a:latin typeface="Century Gothic" panose="020B0502020202020204" pitchFamily="34" charset="0"/>
                <a:cs typeface="Times New Roman"/>
              </a:rPr>
              <a:t>You will first answer a question about your current learning situation (distance learning or on campus).</a:t>
            </a:r>
          </a:p>
          <a:p>
            <a:pPr marL="974725" indent="-457200" defTabSz="1828800">
              <a:lnSpc>
                <a:spcPct val="120000"/>
              </a:lnSpc>
              <a:spcBef>
                <a:spcPts val="15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>
                <a:latin typeface="Century Gothic" panose="020B0502020202020204" pitchFamily="34" charset="0"/>
                <a:cs typeface="Times New Roman"/>
              </a:rPr>
              <a:t>You will then be directed to questions appropriate for your situation.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Your participation is voluntary</a:t>
            </a:r>
            <a:r>
              <a:rPr lang="en" sz="36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3600" b="1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It is also very important</a:t>
            </a:r>
            <a:r>
              <a:rPr lang="en" sz="3600" dirty="0"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. The information provided will help guide district and school efforts to promote safety, enhance learning supports, improve student achievement, and reduce health risks that stand as barriers to learning. </a:t>
            </a:r>
            <a:endParaRPr sz="3600" dirty="0">
              <a:latin typeface="Century Gothic" panose="020B050202020202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748502A-0DDF-E350-E519-606B4BCD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78" y="8214797"/>
            <a:ext cx="16382999" cy="3433863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  <a:cs typeface="Times New Roman"/>
              </a:rPr>
              <a:t>This is an anonymous survey. </a:t>
            </a:r>
            <a:r>
              <a:rPr lang="en-US" sz="3600" b="0" dirty="0">
                <a:latin typeface="Century Gothic" panose="020B0502020202020204" pitchFamily="34" charset="0"/>
                <a:cs typeface="Times New Roman"/>
              </a:rPr>
              <a:t>It is designed so that no one can be identified from the data.</a:t>
            </a:r>
          </a:p>
          <a:p>
            <a:r>
              <a:rPr lang="en-US" sz="3600" dirty="0">
                <a:latin typeface="Century Gothic" panose="020B0502020202020204" pitchFamily="34" charset="0"/>
                <a:cs typeface="Times New Roman"/>
              </a:rPr>
              <a:t>All questions apply to this school only.</a:t>
            </a:r>
          </a:p>
          <a:p>
            <a:r>
              <a:rPr lang="en-US" sz="3600" dirty="0">
                <a:latin typeface="Century Gothic" panose="020B0502020202020204" pitchFamily="34" charset="0"/>
                <a:cs typeface="Times New Roman"/>
              </a:rPr>
              <a:t>You may skip any questions you do not want to answer.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B0C36-6960-FC7D-3E9D-151A6ACF9545}"/>
              </a:ext>
            </a:extLst>
          </p:cNvPr>
          <p:cNvSpPr txBox="1"/>
          <p:nvPr/>
        </p:nvSpPr>
        <p:spPr>
          <a:xfrm>
            <a:off x="622638" y="459827"/>
            <a:ext cx="14727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-150" dirty="0">
                <a:latin typeface="Century Gothic" panose="020B0502020202020204" pitchFamily="34" charset="0"/>
                <a:ea typeface="+mj-ea"/>
                <a:cs typeface="+mj-cs"/>
              </a:rPr>
              <a:t>Information to Share with Students</a:t>
            </a:r>
          </a:p>
        </p:txBody>
      </p:sp>
    </p:spTree>
    <p:extLst>
      <p:ext uri="{BB962C8B-B14F-4D97-AF65-F5344CB8AC3E}">
        <p14:creationId xmlns:p14="http://schemas.microsoft.com/office/powerpoint/2010/main" val="240045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8F79CD-E90D-E621-D1E4-6CE7746888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80883" y="3200400"/>
            <a:ext cx="8709839" cy="829818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D79BE2D-340C-0F2F-C5C5-7680E113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</p:spPr>
        <p:txBody>
          <a:bodyPr/>
          <a:lstStyle/>
          <a:p>
            <a:r>
              <a:rPr lang="en-US" dirty="0">
                <a:solidFill>
                  <a:srgbClr val="142F3A"/>
                </a:solidFill>
              </a:rPr>
              <a:t>Grades</a:t>
            </a:r>
            <a:r>
              <a:rPr lang="en-US" dirty="0"/>
              <a:t> K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dirty="0"/>
              <a:t>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D16FC-D4F3-5A20-E8FC-AA3DC693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25EA7F-001E-47FE-3EB4-B24B5969A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020" y="3917303"/>
            <a:ext cx="11066440" cy="936921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A4D823A-AFF0-7B3B-4014-1ECA0041B057}"/>
              </a:ext>
            </a:extLst>
          </p:cNvPr>
          <p:cNvGrpSpPr/>
          <p:nvPr/>
        </p:nvGrpSpPr>
        <p:grpSpPr>
          <a:xfrm>
            <a:off x="3157916" y="2811780"/>
            <a:ext cx="7545612" cy="7315200"/>
            <a:chOff x="381966" y="222672"/>
            <a:chExt cx="3278576" cy="31110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BFF327-D850-2290-A9B0-E11EBCDBB52B}"/>
                </a:ext>
              </a:extLst>
            </p:cNvPr>
            <p:cNvSpPr/>
            <p:nvPr/>
          </p:nvSpPr>
          <p:spPr>
            <a:xfrm>
              <a:off x="381966" y="222672"/>
              <a:ext cx="3278576" cy="3111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6BD6F39-33F5-3149-AD75-9F303BAD1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580" y="353796"/>
              <a:ext cx="3012645" cy="2868327"/>
            </a:xfrm>
            <a:prstGeom prst="rect">
              <a:avLst/>
            </a:prstGeom>
          </p:spPr>
        </p:pic>
        <p:sp>
          <p:nvSpPr>
            <p:cNvPr id="12" name="Google Shape;69;p14">
              <a:extLst>
                <a:ext uri="{FF2B5EF4-FFF2-40B4-BE49-F238E27FC236}">
                  <a16:creationId xmlns:a16="http://schemas.microsoft.com/office/drawing/2014/main" id="{738490FE-A2E9-23E1-987E-987D74F627FD}"/>
                </a:ext>
              </a:extLst>
            </p:cNvPr>
            <p:cNvSpPr/>
            <p:nvPr/>
          </p:nvSpPr>
          <p:spPr>
            <a:xfrm>
              <a:off x="1132614" y="1713515"/>
              <a:ext cx="1509339" cy="39990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65;p14">
            <a:extLst>
              <a:ext uri="{FF2B5EF4-FFF2-40B4-BE49-F238E27FC236}">
                <a16:creationId xmlns:a16="http://schemas.microsoft.com/office/drawing/2014/main" id="{78EE4C75-EF6E-675F-B487-68204626E6A4}"/>
              </a:ext>
            </a:extLst>
          </p:cNvPr>
          <p:cNvSpPr/>
          <p:nvPr/>
        </p:nvSpPr>
        <p:spPr>
          <a:xfrm rot="20847250">
            <a:off x="12684222" y="8414480"/>
            <a:ext cx="1495843" cy="565543"/>
          </a:xfrm>
          <a:prstGeom prst="rightArrow">
            <a:avLst>
              <a:gd name="adj1" fmla="val 19796"/>
              <a:gd name="adj2" fmla="val 50000"/>
            </a:avLst>
          </a:prstGeom>
          <a:solidFill>
            <a:srgbClr val="9C57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68CB634E-6050-7F2B-9110-BBDC30170DF0}"/>
              </a:ext>
            </a:extLst>
          </p:cNvPr>
          <p:cNvSpPr/>
          <p:nvPr/>
        </p:nvSpPr>
        <p:spPr>
          <a:xfrm rot="20847250">
            <a:off x="13699203" y="10282693"/>
            <a:ext cx="1495843" cy="565543"/>
          </a:xfrm>
          <a:prstGeom prst="rightArrow">
            <a:avLst>
              <a:gd name="adj1" fmla="val 19796"/>
              <a:gd name="adj2" fmla="val 50000"/>
            </a:avLst>
          </a:prstGeom>
          <a:solidFill>
            <a:srgbClr val="9C57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8F79CD-E90D-E621-D1E4-6CE7746888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80883" y="3200400"/>
            <a:ext cx="8709839" cy="829818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D79BE2D-340C-0F2F-C5C5-7680E113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</p:spPr>
        <p:txBody>
          <a:bodyPr/>
          <a:lstStyle/>
          <a:p>
            <a:r>
              <a:rPr lang="en-US" dirty="0">
                <a:solidFill>
                  <a:srgbClr val="142F3A"/>
                </a:solidFill>
              </a:rPr>
              <a:t>Grades K–8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D16FC-D4F3-5A20-E8FC-AA3DC693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69EF862-4A9D-88F1-9F09-B8CAB93B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923" y="4525565"/>
            <a:ext cx="12173434" cy="70996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33B737-5191-95C9-739C-286FC28B5BA8}"/>
              </a:ext>
            </a:extLst>
          </p:cNvPr>
          <p:cNvGrpSpPr/>
          <p:nvPr/>
        </p:nvGrpSpPr>
        <p:grpSpPr>
          <a:xfrm>
            <a:off x="2581798" y="2811780"/>
            <a:ext cx="7897094" cy="7099649"/>
            <a:chOff x="381966" y="222672"/>
            <a:chExt cx="3278576" cy="31110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58841-0350-4E38-D789-8D8331414297}"/>
                </a:ext>
              </a:extLst>
            </p:cNvPr>
            <p:cNvSpPr/>
            <p:nvPr/>
          </p:nvSpPr>
          <p:spPr>
            <a:xfrm>
              <a:off x="381966" y="222672"/>
              <a:ext cx="3278576" cy="3111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B1FBE7A-09E7-BD86-DF62-124AB0EDD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580" y="353796"/>
              <a:ext cx="3012645" cy="2868327"/>
            </a:xfrm>
            <a:prstGeom prst="rect">
              <a:avLst/>
            </a:prstGeom>
          </p:spPr>
        </p:pic>
        <p:sp>
          <p:nvSpPr>
            <p:cNvPr id="14" name="Google Shape;69;p14">
              <a:extLst>
                <a:ext uri="{FF2B5EF4-FFF2-40B4-BE49-F238E27FC236}">
                  <a16:creationId xmlns:a16="http://schemas.microsoft.com/office/drawing/2014/main" id="{B5BF869D-41AF-B00A-18F0-AC8011F33183}"/>
                </a:ext>
              </a:extLst>
            </p:cNvPr>
            <p:cNvSpPr/>
            <p:nvPr/>
          </p:nvSpPr>
          <p:spPr>
            <a:xfrm>
              <a:off x="1132614" y="1713515"/>
              <a:ext cx="1509339" cy="39990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65;p14">
            <a:extLst>
              <a:ext uri="{FF2B5EF4-FFF2-40B4-BE49-F238E27FC236}">
                <a16:creationId xmlns:a16="http://schemas.microsoft.com/office/drawing/2014/main" id="{982A3898-EF94-5EE0-13AA-03C14720E51C}"/>
              </a:ext>
            </a:extLst>
          </p:cNvPr>
          <p:cNvSpPr/>
          <p:nvPr/>
        </p:nvSpPr>
        <p:spPr>
          <a:xfrm>
            <a:off x="13413160" y="8494051"/>
            <a:ext cx="1674440" cy="247614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9C57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7" name="Google Shape;66;p14">
            <a:extLst>
              <a:ext uri="{FF2B5EF4-FFF2-40B4-BE49-F238E27FC236}">
                <a16:creationId xmlns:a16="http://schemas.microsoft.com/office/drawing/2014/main" id="{4309FC74-ABDD-3C89-ADDC-D358C0E33257}"/>
              </a:ext>
            </a:extLst>
          </p:cNvPr>
          <p:cNvSpPr txBox="1"/>
          <p:nvPr/>
        </p:nvSpPr>
        <p:spPr>
          <a:xfrm>
            <a:off x="11684361" y="8295414"/>
            <a:ext cx="1908781" cy="62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C5752"/>
                </a:solidFill>
              </a:rPr>
              <a:t>5</a:t>
            </a:r>
            <a:r>
              <a:rPr lang="en" sz="2400" b="1" baseline="30000" dirty="0">
                <a:solidFill>
                  <a:srgbClr val="9C5752"/>
                </a:solidFill>
              </a:rPr>
              <a:t>th</a:t>
            </a:r>
            <a:r>
              <a:rPr lang="en" sz="2400" b="1" dirty="0">
                <a:solidFill>
                  <a:srgbClr val="9C5752"/>
                </a:solidFill>
              </a:rPr>
              <a:t> grade</a:t>
            </a:r>
            <a:endParaRPr sz="2400" b="1" dirty="0">
              <a:solidFill>
                <a:srgbClr val="9C5752"/>
              </a:solidFill>
            </a:endParaRPr>
          </a:p>
        </p:txBody>
      </p:sp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F93768D9-AA4A-3275-CA12-839D2A55DCEC}"/>
              </a:ext>
            </a:extLst>
          </p:cNvPr>
          <p:cNvSpPr/>
          <p:nvPr/>
        </p:nvSpPr>
        <p:spPr>
          <a:xfrm>
            <a:off x="14109864" y="8890074"/>
            <a:ext cx="1491535" cy="258468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FF00"/>
              </a:solidFill>
            </a:endParaRPr>
          </a:p>
        </p:txBody>
      </p:sp>
      <p:sp>
        <p:nvSpPr>
          <p:cNvPr id="20" name="Google Shape;68;p14">
            <a:extLst>
              <a:ext uri="{FF2B5EF4-FFF2-40B4-BE49-F238E27FC236}">
                <a16:creationId xmlns:a16="http://schemas.microsoft.com/office/drawing/2014/main" id="{78C4125A-9F5F-472E-0AA5-C5A74B01D7F3}"/>
              </a:ext>
            </a:extLst>
          </p:cNvPr>
          <p:cNvSpPr txBox="1"/>
          <p:nvPr/>
        </p:nvSpPr>
        <p:spPr>
          <a:xfrm>
            <a:off x="11684360" y="8753926"/>
            <a:ext cx="3364245" cy="129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AA84F"/>
                </a:solidFill>
              </a:rPr>
              <a:t>6</a:t>
            </a:r>
            <a:r>
              <a:rPr lang="en" sz="2400" b="1" baseline="30000" dirty="0">
                <a:solidFill>
                  <a:srgbClr val="6AA84F"/>
                </a:solidFill>
              </a:rPr>
              <a:t>th</a:t>
            </a:r>
            <a:r>
              <a:rPr lang="en" sz="2400" b="1" dirty="0">
                <a:solidFill>
                  <a:srgbClr val="6AA84F"/>
                </a:solidFill>
              </a:rPr>
              <a:t> &amp; 7</a:t>
            </a:r>
            <a:r>
              <a:rPr lang="en" sz="2400" b="1" baseline="30000" dirty="0">
                <a:solidFill>
                  <a:srgbClr val="6AA84F"/>
                </a:solidFill>
              </a:rPr>
              <a:t>th</a:t>
            </a:r>
            <a:r>
              <a:rPr lang="en" sz="2400" b="1" dirty="0">
                <a:solidFill>
                  <a:srgbClr val="6AA84F"/>
                </a:solidFill>
              </a:rPr>
              <a:t> grade</a:t>
            </a:r>
            <a:endParaRPr sz="2400" b="1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8F79CD-E90D-E621-D1E4-6CE7746888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80883" y="3200400"/>
            <a:ext cx="8709839" cy="829818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D79BE2D-340C-0F2F-C5C5-7680E113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</p:spPr>
        <p:txBody>
          <a:bodyPr/>
          <a:lstStyle/>
          <a:p>
            <a:r>
              <a:rPr lang="en-US" dirty="0">
                <a:solidFill>
                  <a:srgbClr val="142F3A"/>
                </a:solidFill>
              </a:rPr>
              <a:t>Grades K–8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D16FC-D4F3-5A20-E8FC-AA3DC693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69EF862-4A9D-88F1-9F09-B8CAB93B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923" y="4525565"/>
            <a:ext cx="12173434" cy="70996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33B737-5191-95C9-739C-286FC28B5BA8}"/>
              </a:ext>
            </a:extLst>
          </p:cNvPr>
          <p:cNvGrpSpPr/>
          <p:nvPr/>
        </p:nvGrpSpPr>
        <p:grpSpPr>
          <a:xfrm>
            <a:off x="2581798" y="2811780"/>
            <a:ext cx="7897094" cy="7099649"/>
            <a:chOff x="381966" y="222672"/>
            <a:chExt cx="3278576" cy="31110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58841-0350-4E38-D789-8D8331414297}"/>
                </a:ext>
              </a:extLst>
            </p:cNvPr>
            <p:cNvSpPr/>
            <p:nvPr/>
          </p:nvSpPr>
          <p:spPr>
            <a:xfrm>
              <a:off x="381966" y="222672"/>
              <a:ext cx="3278576" cy="3111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B1FBE7A-09E7-BD86-DF62-124AB0EDD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580" y="353796"/>
              <a:ext cx="3012645" cy="2868327"/>
            </a:xfrm>
            <a:prstGeom prst="rect">
              <a:avLst/>
            </a:prstGeom>
          </p:spPr>
        </p:pic>
        <p:sp>
          <p:nvSpPr>
            <p:cNvPr id="14" name="Google Shape;69;p14">
              <a:extLst>
                <a:ext uri="{FF2B5EF4-FFF2-40B4-BE49-F238E27FC236}">
                  <a16:creationId xmlns:a16="http://schemas.microsoft.com/office/drawing/2014/main" id="{B5BF869D-41AF-B00A-18F0-AC8011F33183}"/>
                </a:ext>
              </a:extLst>
            </p:cNvPr>
            <p:cNvSpPr/>
            <p:nvPr/>
          </p:nvSpPr>
          <p:spPr>
            <a:xfrm>
              <a:off x="1132614" y="1713515"/>
              <a:ext cx="1509339" cy="39990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65;p14">
            <a:extLst>
              <a:ext uri="{FF2B5EF4-FFF2-40B4-BE49-F238E27FC236}">
                <a16:creationId xmlns:a16="http://schemas.microsoft.com/office/drawing/2014/main" id="{982A3898-EF94-5EE0-13AA-03C14720E51C}"/>
              </a:ext>
            </a:extLst>
          </p:cNvPr>
          <p:cNvSpPr/>
          <p:nvPr/>
        </p:nvSpPr>
        <p:spPr>
          <a:xfrm>
            <a:off x="13413160" y="8494051"/>
            <a:ext cx="1674440" cy="247614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9C57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17" name="Google Shape;66;p14">
            <a:extLst>
              <a:ext uri="{FF2B5EF4-FFF2-40B4-BE49-F238E27FC236}">
                <a16:creationId xmlns:a16="http://schemas.microsoft.com/office/drawing/2014/main" id="{4309FC74-ABDD-3C89-ADDC-D358C0E33257}"/>
              </a:ext>
            </a:extLst>
          </p:cNvPr>
          <p:cNvSpPr txBox="1"/>
          <p:nvPr/>
        </p:nvSpPr>
        <p:spPr>
          <a:xfrm>
            <a:off x="11089920" y="8295414"/>
            <a:ext cx="2461576" cy="59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C5752"/>
                </a:solidFill>
              </a:rPr>
              <a:t>5</a:t>
            </a:r>
            <a:r>
              <a:rPr lang="en" sz="2400" b="1" baseline="30000" dirty="0">
                <a:solidFill>
                  <a:srgbClr val="9C5752"/>
                </a:solidFill>
              </a:rPr>
              <a:t>th</a:t>
            </a:r>
            <a:r>
              <a:rPr lang="en" sz="2400" b="1" dirty="0">
                <a:solidFill>
                  <a:srgbClr val="9C5752"/>
                </a:solidFill>
              </a:rPr>
              <a:t> &amp; 6</a:t>
            </a:r>
            <a:r>
              <a:rPr lang="en" sz="2400" b="1" baseline="30000" dirty="0">
                <a:solidFill>
                  <a:srgbClr val="9C5752"/>
                </a:solidFill>
              </a:rPr>
              <a:t>th</a:t>
            </a:r>
            <a:r>
              <a:rPr lang="en" sz="2400" b="1" dirty="0">
                <a:solidFill>
                  <a:srgbClr val="9C5752"/>
                </a:solidFill>
              </a:rPr>
              <a:t> grade</a:t>
            </a:r>
            <a:endParaRPr sz="2400" b="1" dirty="0">
              <a:solidFill>
                <a:srgbClr val="9C5752"/>
              </a:solidFill>
            </a:endParaRPr>
          </a:p>
        </p:txBody>
      </p:sp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F93768D9-AA4A-3275-CA12-839D2A55DCEC}"/>
              </a:ext>
            </a:extLst>
          </p:cNvPr>
          <p:cNvSpPr/>
          <p:nvPr/>
        </p:nvSpPr>
        <p:spPr>
          <a:xfrm>
            <a:off x="14109864" y="8890074"/>
            <a:ext cx="1491535" cy="258468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FF00"/>
              </a:solidFill>
            </a:endParaRPr>
          </a:p>
        </p:txBody>
      </p:sp>
      <p:sp>
        <p:nvSpPr>
          <p:cNvPr id="20" name="Google Shape;68;p14">
            <a:extLst>
              <a:ext uri="{FF2B5EF4-FFF2-40B4-BE49-F238E27FC236}">
                <a16:creationId xmlns:a16="http://schemas.microsoft.com/office/drawing/2014/main" id="{78C4125A-9F5F-472E-0AA5-C5A74B01D7F3}"/>
              </a:ext>
            </a:extLst>
          </p:cNvPr>
          <p:cNvSpPr txBox="1"/>
          <p:nvPr/>
        </p:nvSpPr>
        <p:spPr>
          <a:xfrm>
            <a:off x="12302119" y="8741665"/>
            <a:ext cx="1679229" cy="90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AA84F"/>
                </a:solidFill>
              </a:rPr>
              <a:t>7</a:t>
            </a:r>
            <a:r>
              <a:rPr lang="en" sz="2400" b="1" baseline="30000" dirty="0">
                <a:solidFill>
                  <a:srgbClr val="6AA84F"/>
                </a:solidFill>
              </a:rPr>
              <a:t>th</a:t>
            </a:r>
            <a:r>
              <a:rPr lang="en" sz="2400" b="1" dirty="0">
                <a:solidFill>
                  <a:srgbClr val="6AA84F"/>
                </a:solidFill>
              </a:rPr>
              <a:t> grade</a:t>
            </a:r>
            <a:endParaRPr sz="2400" b="1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5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8F79CD-E90D-E621-D1E4-6CE7746888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80883" y="3200400"/>
            <a:ext cx="8709839" cy="829818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D79BE2D-340C-0F2F-C5C5-7680E113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</p:spPr>
        <p:txBody>
          <a:bodyPr/>
          <a:lstStyle/>
          <a:p>
            <a:r>
              <a:rPr lang="en-US" dirty="0">
                <a:solidFill>
                  <a:srgbClr val="142F3A"/>
                </a:solidFill>
              </a:rPr>
              <a:t>Grades 6–8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D16FC-D4F3-5A20-E8FC-AA3DC693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69EF862-4A9D-88F1-9F09-B8CAB93B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923" y="4525565"/>
            <a:ext cx="12173434" cy="70996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33B737-5191-95C9-739C-286FC28B5BA8}"/>
              </a:ext>
            </a:extLst>
          </p:cNvPr>
          <p:cNvGrpSpPr/>
          <p:nvPr/>
        </p:nvGrpSpPr>
        <p:grpSpPr>
          <a:xfrm>
            <a:off x="2581798" y="2811780"/>
            <a:ext cx="7897094" cy="7099649"/>
            <a:chOff x="381966" y="222672"/>
            <a:chExt cx="3278576" cy="31110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58841-0350-4E38-D789-8D8331414297}"/>
                </a:ext>
              </a:extLst>
            </p:cNvPr>
            <p:cNvSpPr/>
            <p:nvPr/>
          </p:nvSpPr>
          <p:spPr>
            <a:xfrm>
              <a:off x="381966" y="222672"/>
              <a:ext cx="3278576" cy="3111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B1FBE7A-09E7-BD86-DF62-124AB0EDD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580" y="353796"/>
              <a:ext cx="3012645" cy="2868327"/>
            </a:xfrm>
            <a:prstGeom prst="rect">
              <a:avLst/>
            </a:prstGeom>
          </p:spPr>
        </p:pic>
        <p:sp>
          <p:nvSpPr>
            <p:cNvPr id="14" name="Google Shape;69;p14">
              <a:extLst>
                <a:ext uri="{FF2B5EF4-FFF2-40B4-BE49-F238E27FC236}">
                  <a16:creationId xmlns:a16="http://schemas.microsoft.com/office/drawing/2014/main" id="{B5BF869D-41AF-B00A-18F0-AC8011F33183}"/>
                </a:ext>
              </a:extLst>
            </p:cNvPr>
            <p:cNvSpPr/>
            <p:nvPr/>
          </p:nvSpPr>
          <p:spPr>
            <a:xfrm>
              <a:off x="1132614" y="1713515"/>
              <a:ext cx="1509339" cy="39990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65;p14">
            <a:extLst>
              <a:ext uri="{FF2B5EF4-FFF2-40B4-BE49-F238E27FC236}">
                <a16:creationId xmlns:a16="http://schemas.microsoft.com/office/drawing/2014/main" id="{982A3898-EF94-5EE0-13AA-03C14720E51C}"/>
              </a:ext>
            </a:extLst>
          </p:cNvPr>
          <p:cNvSpPr/>
          <p:nvPr/>
        </p:nvSpPr>
        <p:spPr>
          <a:xfrm>
            <a:off x="13413160" y="8494051"/>
            <a:ext cx="1674440" cy="247614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9C57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</p:txBody>
      </p:sp>
      <p:sp>
        <p:nvSpPr>
          <p:cNvPr id="17" name="Google Shape;66;p14">
            <a:extLst>
              <a:ext uri="{FF2B5EF4-FFF2-40B4-BE49-F238E27FC236}">
                <a16:creationId xmlns:a16="http://schemas.microsoft.com/office/drawing/2014/main" id="{4309FC74-ABDD-3C89-ADDC-D358C0E33257}"/>
              </a:ext>
            </a:extLst>
          </p:cNvPr>
          <p:cNvSpPr txBox="1"/>
          <p:nvPr/>
        </p:nvSpPr>
        <p:spPr>
          <a:xfrm>
            <a:off x="11735071" y="8295415"/>
            <a:ext cx="2461576" cy="59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C5752"/>
                </a:solidFill>
              </a:rPr>
              <a:t>6</a:t>
            </a:r>
            <a:r>
              <a:rPr lang="en" sz="2400" b="1" baseline="30000" dirty="0">
                <a:solidFill>
                  <a:srgbClr val="9C5752"/>
                </a:solidFill>
              </a:rPr>
              <a:t>th</a:t>
            </a:r>
            <a:r>
              <a:rPr lang="en" sz="2400" b="1" dirty="0">
                <a:solidFill>
                  <a:srgbClr val="9C5752"/>
                </a:solidFill>
              </a:rPr>
              <a:t> grade</a:t>
            </a:r>
            <a:endParaRPr sz="2400" b="1" dirty="0">
              <a:solidFill>
                <a:srgbClr val="9C5752"/>
              </a:solidFill>
            </a:endParaRPr>
          </a:p>
        </p:txBody>
      </p:sp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F93768D9-AA4A-3275-CA12-839D2A55DCEC}"/>
              </a:ext>
            </a:extLst>
          </p:cNvPr>
          <p:cNvSpPr/>
          <p:nvPr/>
        </p:nvSpPr>
        <p:spPr>
          <a:xfrm>
            <a:off x="14109864" y="8890074"/>
            <a:ext cx="1491535" cy="258468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FF00"/>
              </a:solidFill>
            </a:endParaRPr>
          </a:p>
        </p:txBody>
      </p:sp>
      <p:sp>
        <p:nvSpPr>
          <p:cNvPr id="20" name="Google Shape;68;p14">
            <a:extLst>
              <a:ext uri="{FF2B5EF4-FFF2-40B4-BE49-F238E27FC236}">
                <a16:creationId xmlns:a16="http://schemas.microsoft.com/office/drawing/2014/main" id="{78C4125A-9F5F-472E-0AA5-C5A74B01D7F3}"/>
              </a:ext>
            </a:extLst>
          </p:cNvPr>
          <p:cNvSpPr txBox="1"/>
          <p:nvPr/>
        </p:nvSpPr>
        <p:spPr>
          <a:xfrm>
            <a:off x="12362355" y="8741665"/>
            <a:ext cx="1679229" cy="90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AA84F"/>
                </a:solidFill>
              </a:rPr>
              <a:t>7</a:t>
            </a:r>
            <a:r>
              <a:rPr lang="en" sz="2400" b="1" baseline="30000" dirty="0">
                <a:solidFill>
                  <a:srgbClr val="6AA84F"/>
                </a:solidFill>
              </a:rPr>
              <a:t>th</a:t>
            </a:r>
            <a:r>
              <a:rPr lang="en" sz="2400" b="1" dirty="0">
                <a:solidFill>
                  <a:srgbClr val="6AA84F"/>
                </a:solidFill>
              </a:rPr>
              <a:t> grade</a:t>
            </a:r>
            <a:endParaRPr sz="2400" b="1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3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8F79CD-E90D-E621-D1E4-6CE7746888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80883" y="3200400"/>
            <a:ext cx="8709839" cy="829818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D79BE2D-340C-0F2F-C5C5-7680E113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8" y="1371600"/>
            <a:ext cx="21945600" cy="1440180"/>
          </a:xfrm>
        </p:spPr>
        <p:txBody>
          <a:bodyPr/>
          <a:lstStyle/>
          <a:p>
            <a:r>
              <a:rPr lang="en-US" dirty="0">
                <a:solidFill>
                  <a:srgbClr val="142F3A"/>
                </a:solidFill>
              </a:rPr>
              <a:t>Grades 6–8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D16FC-D4F3-5A20-E8FC-AA3DC693F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81323" y="12692159"/>
            <a:ext cx="1407752" cy="594360"/>
          </a:xfrm>
        </p:spPr>
        <p:txBody>
          <a:bodyPr/>
          <a:lstStyle/>
          <a:p>
            <a:fld id="{BF206E61-F396-334E-9256-3A89B9BF181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33B737-5191-95C9-739C-286FC28B5BA8}"/>
              </a:ext>
            </a:extLst>
          </p:cNvPr>
          <p:cNvGrpSpPr/>
          <p:nvPr/>
        </p:nvGrpSpPr>
        <p:grpSpPr>
          <a:xfrm>
            <a:off x="2581798" y="2811780"/>
            <a:ext cx="7897094" cy="7099649"/>
            <a:chOff x="381966" y="222672"/>
            <a:chExt cx="3278576" cy="31110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58841-0350-4E38-D789-8D8331414297}"/>
                </a:ext>
              </a:extLst>
            </p:cNvPr>
            <p:cNvSpPr/>
            <p:nvPr/>
          </p:nvSpPr>
          <p:spPr>
            <a:xfrm>
              <a:off x="381966" y="222672"/>
              <a:ext cx="3278576" cy="31110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B1FBE7A-09E7-BD86-DF62-124AB0EDD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580" y="353796"/>
              <a:ext cx="3012645" cy="2868327"/>
            </a:xfrm>
            <a:prstGeom prst="rect">
              <a:avLst/>
            </a:prstGeom>
          </p:spPr>
        </p:pic>
        <p:sp>
          <p:nvSpPr>
            <p:cNvPr id="14" name="Google Shape;69;p14">
              <a:extLst>
                <a:ext uri="{FF2B5EF4-FFF2-40B4-BE49-F238E27FC236}">
                  <a16:creationId xmlns:a16="http://schemas.microsoft.com/office/drawing/2014/main" id="{B5BF869D-41AF-B00A-18F0-AC8011F33183}"/>
                </a:ext>
              </a:extLst>
            </p:cNvPr>
            <p:cNvSpPr/>
            <p:nvPr/>
          </p:nvSpPr>
          <p:spPr>
            <a:xfrm>
              <a:off x="1132614" y="1713515"/>
              <a:ext cx="1509339" cy="399909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889157F-5A0A-BB4C-2A9A-BE749C491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016" y="4402742"/>
            <a:ext cx="12166902" cy="7095838"/>
          </a:xfrm>
          <a:prstGeom prst="rect">
            <a:avLst/>
          </a:prstGeom>
        </p:spPr>
      </p:pic>
      <p:sp>
        <p:nvSpPr>
          <p:cNvPr id="20" name="Google Shape;68;p14">
            <a:extLst>
              <a:ext uri="{FF2B5EF4-FFF2-40B4-BE49-F238E27FC236}">
                <a16:creationId xmlns:a16="http://schemas.microsoft.com/office/drawing/2014/main" id="{78C4125A-9F5F-472E-0AA5-C5A74B01D7F3}"/>
              </a:ext>
            </a:extLst>
          </p:cNvPr>
          <p:cNvSpPr txBox="1"/>
          <p:nvPr/>
        </p:nvSpPr>
        <p:spPr>
          <a:xfrm>
            <a:off x="11520541" y="8624935"/>
            <a:ext cx="2521043" cy="90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AA84F"/>
                </a:solidFill>
              </a:rPr>
              <a:t>6</a:t>
            </a:r>
            <a:r>
              <a:rPr lang="en" sz="2400" b="1" baseline="30000" dirty="0">
                <a:solidFill>
                  <a:srgbClr val="6AA84F"/>
                </a:solidFill>
              </a:rPr>
              <a:t>th</a:t>
            </a:r>
            <a:r>
              <a:rPr lang="en" sz="2400" b="1" dirty="0">
                <a:solidFill>
                  <a:srgbClr val="6AA84F"/>
                </a:solidFill>
              </a:rPr>
              <a:t> &amp; 7</a:t>
            </a:r>
            <a:r>
              <a:rPr lang="en" sz="2400" b="1" baseline="30000" dirty="0">
                <a:solidFill>
                  <a:srgbClr val="6AA84F"/>
                </a:solidFill>
              </a:rPr>
              <a:t>th</a:t>
            </a:r>
            <a:r>
              <a:rPr lang="en" sz="2400" b="1" dirty="0">
                <a:solidFill>
                  <a:srgbClr val="6AA84F"/>
                </a:solidFill>
              </a:rPr>
              <a:t> grade</a:t>
            </a:r>
            <a:endParaRPr sz="2400" b="1" dirty="0">
              <a:solidFill>
                <a:srgbClr val="6AA84F"/>
              </a:solidFill>
            </a:endParaRPr>
          </a:p>
        </p:txBody>
      </p:sp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F93768D9-AA4A-3275-CA12-839D2A55DCEC}"/>
              </a:ext>
            </a:extLst>
          </p:cNvPr>
          <p:cNvSpPr/>
          <p:nvPr/>
        </p:nvSpPr>
        <p:spPr>
          <a:xfrm>
            <a:off x="14109864" y="8773344"/>
            <a:ext cx="1491535" cy="258468"/>
          </a:xfrm>
          <a:prstGeom prst="rightArrow">
            <a:avLst>
              <a:gd name="adj1" fmla="val 35668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FF00"/>
              </a:solidFill>
              <a:highlight>
                <a:srgbClr val="6AA84F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FB4BAD-3811-BD69-AE4C-CE1BC808B75F}"/>
              </a:ext>
            </a:extLst>
          </p:cNvPr>
          <p:cNvSpPr/>
          <p:nvPr/>
        </p:nvSpPr>
        <p:spPr>
          <a:xfrm>
            <a:off x="16275505" y="8317828"/>
            <a:ext cx="1536970" cy="3175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3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SCHLS">
      <a:dk1>
        <a:srgbClr val="142F3A"/>
      </a:dk1>
      <a:lt1>
        <a:srgbClr val="FFFFFF"/>
      </a:lt1>
      <a:dk2>
        <a:srgbClr val="44546A"/>
      </a:dk2>
      <a:lt2>
        <a:srgbClr val="E7E6E6"/>
      </a:lt2>
      <a:accent1>
        <a:srgbClr val="93632F"/>
      </a:accent1>
      <a:accent2>
        <a:srgbClr val="9C5752"/>
      </a:accent2>
      <a:accent3>
        <a:srgbClr val="39B1A8"/>
      </a:accent3>
      <a:accent4>
        <a:srgbClr val="FFC000"/>
      </a:accent4>
      <a:accent5>
        <a:srgbClr val="C1A355"/>
      </a:accent5>
      <a:accent6>
        <a:srgbClr val="6F808C"/>
      </a:accent6>
      <a:hlink>
        <a:srgbClr val="36556F"/>
      </a:hlink>
      <a:folHlink>
        <a:srgbClr val="93632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7062</TotalTime>
  <Words>521</Words>
  <Application>Microsoft Office PowerPoint</Application>
  <PresentationFormat>Custom</PresentationFormat>
  <Paragraphs>72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Trebuchet MS</vt:lpstr>
      <vt:lpstr>Wingdings</vt:lpstr>
      <vt:lpstr>Office Theme</vt:lpstr>
      <vt:lpstr>CHKS Slide Deck for Students</vt:lpstr>
      <vt:lpstr>Guidance for Proctors</vt:lpstr>
      <vt:lpstr>[Paste CHKS link here]</vt:lpstr>
      <vt:lpstr>PowerPoint Presentation</vt:lpstr>
      <vt:lpstr>Grades K–5</vt:lpstr>
      <vt:lpstr>Grades K–8 </vt:lpstr>
      <vt:lpstr>Grades K–8 </vt:lpstr>
      <vt:lpstr>Grades 6–8 </vt:lpstr>
      <vt:lpstr>Grades 6–8 </vt:lpstr>
      <vt:lpstr>Grades 6–8 </vt:lpstr>
      <vt:lpstr>Grades 9–12 </vt:lpstr>
      <vt:lpstr>PowerPoint Presentation</vt:lpstr>
      <vt:lpstr>PowerPoint Presentation</vt:lpstr>
      <vt:lpstr>Your survey must be completed in one sitting.  You may not log out and log back into this survey.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Earle</dc:creator>
  <cp:lastModifiedBy>Stacy Miles</cp:lastModifiedBy>
  <cp:revision>62</cp:revision>
  <dcterms:created xsi:type="dcterms:W3CDTF">2023-07-31T17:47:50Z</dcterms:created>
  <dcterms:modified xsi:type="dcterms:W3CDTF">2023-09-12T17:51:42Z</dcterms:modified>
</cp:coreProperties>
</file>